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91" r:id="rId4"/>
    <p:sldId id="270" r:id="rId5"/>
    <p:sldId id="260" r:id="rId6"/>
    <p:sldId id="259" r:id="rId7"/>
    <p:sldId id="258" r:id="rId8"/>
    <p:sldId id="271" r:id="rId9"/>
    <p:sldId id="264" r:id="rId10"/>
    <p:sldId id="268" r:id="rId11"/>
    <p:sldId id="288" r:id="rId12"/>
    <p:sldId id="285" r:id="rId13"/>
    <p:sldId id="278" r:id="rId14"/>
    <p:sldId id="277" r:id="rId15"/>
    <p:sldId id="289" r:id="rId16"/>
    <p:sldId id="257" r:id="rId17"/>
    <p:sldId id="290" r:id="rId18"/>
    <p:sldId id="287" r:id="rId19"/>
    <p:sldId id="29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1CF4AA4-E487-FA47-B7CF-598BC939AB9B}" v="22" dt="2021-10-18T11:47:24.9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42"/>
    <p:restoredTop sz="94636"/>
  </p:normalViewPr>
  <p:slideViewPr>
    <p:cSldViewPr snapToGrid="0" snapToObjects="1">
      <p:cViewPr varScale="1">
        <p:scale>
          <a:sx n="139" d="100"/>
          <a:sy n="139" d="100"/>
        </p:scale>
        <p:origin x="8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Luke Cowie" userId="3a108a09-2c8b-440d-9204-b3aaabe2da62" providerId="ADAL" clId="{41CF4AA4-E487-FA47-B7CF-598BC939AB9B}"/>
    <pc:docChg chg="undo custSel addSld delSld modSld sldOrd">
      <pc:chgData name="Nicholas Luke Cowie" userId="3a108a09-2c8b-440d-9204-b3aaabe2da62" providerId="ADAL" clId="{41CF4AA4-E487-FA47-B7CF-598BC939AB9B}" dt="2021-10-18T12:44:58.676" v="1293" actId="20578"/>
      <pc:docMkLst>
        <pc:docMk/>
      </pc:docMkLst>
      <pc:sldChg chg="modSp mod">
        <pc:chgData name="Nicholas Luke Cowie" userId="3a108a09-2c8b-440d-9204-b3aaabe2da62" providerId="ADAL" clId="{41CF4AA4-E487-FA47-B7CF-598BC939AB9B}" dt="2021-10-18T12:29:13.054" v="1291" actId="207"/>
        <pc:sldMkLst>
          <pc:docMk/>
          <pc:sldMk cId="2416897959" sldId="256"/>
        </pc:sldMkLst>
        <pc:spChg chg="mod">
          <ac:chgData name="Nicholas Luke Cowie" userId="3a108a09-2c8b-440d-9204-b3aaabe2da62" providerId="ADAL" clId="{41CF4AA4-E487-FA47-B7CF-598BC939AB9B}" dt="2021-10-18T12:28:45.021" v="1234" actId="20577"/>
          <ac:spMkLst>
            <pc:docMk/>
            <pc:sldMk cId="2416897959" sldId="256"/>
            <ac:spMk id="2" creationId="{E7AFB99D-30C1-C742-8109-54F1A7F8319C}"/>
          </ac:spMkLst>
        </pc:spChg>
        <pc:spChg chg="mod">
          <ac:chgData name="Nicholas Luke Cowie" userId="3a108a09-2c8b-440d-9204-b3aaabe2da62" providerId="ADAL" clId="{41CF4AA4-E487-FA47-B7CF-598BC939AB9B}" dt="2021-10-18T12:29:13.054" v="1291" actId="207"/>
          <ac:spMkLst>
            <pc:docMk/>
            <pc:sldMk cId="2416897959" sldId="256"/>
            <ac:spMk id="3" creationId="{34A40282-E417-A241-ABC5-DBE78AB2EDC2}"/>
          </ac:spMkLst>
        </pc:spChg>
      </pc:sldChg>
      <pc:sldChg chg="addSp delSp modSp mod ord">
        <pc:chgData name="Nicholas Luke Cowie" userId="3a108a09-2c8b-440d-9204-b3aaabe2da62" providerId="ADAL" clId="{41CF4AA4-E487-FA47-B7CF-598BC939AB9B}" dt="2021-10-18T08:24:20.054" v="76" actId="478"/>
        <pc:sldMkLst>
          <pc:docMk/>
          <pc:sldMk cId="1930023163" sldId="257"/>
        </pc:sldMkLst>
        <pc:spChg chg="del mod">
          <ac:chgData name="Nicholas Luke Cowie" userId="3a108a09-2c8b-440d-9204-b3aaabe2da62" providerId="ADAL" clId="{41CF4AA4-E487-FA47-B7CF-598BC939AB9B}" dt="2021-10-18T08:24:18.088" v="75" actId="478"/>
          <ac:spMkLst>
            <pc:docMk/>
            <pc:sldMk cId="1930023163" sldId="257"/>
            <ac:spMk id="2" creationId="{6D3D3D7F-996B-F648-AAA3-D552A512D4AA}"/>
          </ac:spMkLst>
        </pc:spChg>
        <pc:spChg chg="del">
          <ac:chgData name="Nicholas Luke Cowie" userId="3a108a09-2c8b-440d-9204-b3aaabe2da62" providerId="ADAL" clId="{41CF4AA4-E487-FA47-B7CF-598BC939AB9B}" dt="2021-10-18T08:23:51.348" v="68" actId="478"/>
          <ac:spMkLst>
            <pc:docMk/>
            <pc:sldMk cId="1930023163" sldId="257"/>
            <ac:spMk id="3" creationId="{385E828B-A86D-3745-9326-16A86D24260B}"/>
          </ac:spMkLst>
        </pc:spChg>
        <pc:spChg chg="add mod">
          <ac:chgData name="Nicholas Luke Cowie" userId="3a108a09-2c8b-440d-9204-b3aaabe2da62" providerId="ADAL" clId="{41CF4AA4-E487-FA47-B7CF-598BC939AB9B}" dt="2021-10-18T08:24:13.868" v="74" actId="1076"/>
          <ac:spMkLst>
            <pc:docMk/>
            <pc:sldMk cId="1930023163" sldId="257"/>
            <ac:spMk id="5" creationId="{AB3552EF-3216-714F-AB33-5EB511138BCA}"/>
          </ac:spMkLst>
        </pc:spChg>
        <pc:spChg chg="add del mod">
          <ac:chgData name="Nicholas Luke Cowie" userId="3a108a09-2c8b-440d-9204-b3aaabe2da62" providerId="ADAL" clId="{41CF4AA4-E487-FA47-B7CF-598BC939AB9B}" dt="2021-10-18T08:24:20.054" v="76" actId="478"/>
          <ac:spMkLst>
            <pc:docMk/>
            <pc:sldMk cId="1930023163" sldId="257"/>
            <ac:spMk id="7" creationId="{ED944BBF-A1B2-9A4C-AC54-AF4724DE9535}"/>
          </ac:spMkLst>
        </pc:spChg>
        <pc:picChg chg="add mod">
          <ac:chgData name="Nicholas Luke Cowie" userId="3a108a09-2c8b-440d-9204-b3aaabe2da62" providerId="ADAL" clId="{41CF4AA4-E487-FA47-B7CF-598BC939AB9B}" dt="2021-10-18T08:24:00.059" v="72" actId="14100"/>
          <ac:picMkLst>
            <pc:docMk/>
            <pc:sldMk cId="1930023163" sldId="257"/>
            <ac:picMk id="4" creationId="{D36D6A2B-B473-3447-9DA9-2674136AD176}"/>
          </ac:picMkLst>
        </pc:picChg>
      </pc:sldChg>
      <pc:sldChg chg="ord">
        <pc:chgData name="Nicholas Luke Cowie" userId="3a108a09-2c8b-440d-9204-b3aaabe2da62" providerId="ADAL" clId="{41CF4AA4-E487-FA47-B7CF-598BC939AB9B}" dt="2021-10-18T11:58:59.257" v="1135" actId="20578"/>
        <pc:sldMkLst>
          <pc:docMk/>
          <pc:sldMk cId="480552899" sldId="261"/>
        </pc:sldMkLst>
      </pc:sldChg>
      <pc:sldChg chg="addSp modSp">
        <pc:chgData name="Nicholas Luke Cowie" userId="3a108a09-2c8b-440d-9204-b3aaabe2da62" providerId="ADAL" clId="{41CF4AA4-E487-FA47-B7CF-598BC939AB9B}" dt="2021-10-18T08:12:51.600" v="15"/>
        <pc:sldMkLst>
          <pc:docMk/>
          <pc:sldMk cId="3083603666" sldId="268"/>
        </pc:sldMkLst>
        <pc:spChg chg="add mod">
          <ac:chgData name="Nicholas Luke Cowie" userId="3a108a09-2c8b-440d-9204-b3aaabe2da62" providerId="ADAL" clId="{41CF4AA4-E487-FA47-B7CF-598BC939AB9B}" dt="2021-10-18T08:12:49.671" v="14"/>
          <ac:spMkLst>
            <pc:docMk/>
            <pc:sldMk cId="3083603666" sldId="268"/>
            <ac:spMk id="3" creationId="{2178BC5E-D8C7-BB48-9CD1-FCC529CF38CC}"/>
          </ac:spMkLst>
        </pc:spChg>
        <pc:spChg chg="add mod">
          <ac:chgData name="Nicholas Luke Cowie" userId="3a108a09-2c8b-440d-9204-b3aaabe2da62" providerId="ADAL" clId="{41CF4AA4-E487-FA47-B7CF-598BC939AB9B}" dt="2021-10-18T08:12:51.600" v="15"/>
          <ac:spMkLst>
            <pc:docMk/>
            <pc:sldMk cId="3083603666" sldId="268"/>
            <ac:spMk id="9" creationId="{0B6E4853-AFBE-AC46-A144-C6A76CC32032}"/>
          </ac:spMkLst>
        </pc:spChg>
      </pc:sldChg>
      <pc:sldChg chg="modSp mod ord">
        <pc:chgData name="Nicholas Luke Cowie" userId="3a108a09-2c8b-440d-9204-b3aaabe2da62" providerId="ADAL" clId="{41CF4AA4-E487-FA47-B7CF-598BC939AB9B}" dt="2021-10-18T12:43:25.580" v="1292" actId="20578"/>
        <pc:sldMkLst>
          <pc:docMk/>
          <pc:sldMk cId="101819258" sldId="270"/>
        </pc:sldMkLst>
        <pc:spChg chg="mod">
          <ac:chgData name="Nicholas Luke Cowie" userId="3a108a09-2c8b-440d-9204-b3aaabe2da62" providerId="ADAL" clId="{41CF4AA4-E487-FA47-B7CF-598BC939AB9B}" dt="2021-10-18T10:38:16.675" v="285" actId="20577"/>
          <ac:spMkLst>
            <pc:docMk/>
            <pc:sldMk cId="101819258" sldId="270"/>
            <ac:spMk id="2" creationId="{3B188812-F28A-3B42-93CA-6EDF481384AE}"/>
          </ac:spMkLst>
        </pc:spChg>
      </pc:sldChg>
      <pc:sldChg chg="ord">
        <pc:chgData name="Nicholas Luke Cowie" userId="3a108a09-2c8b-440d-9204-b3aaabe2da62" providerId="ADAL" clId="{41CF4AA4-E487-FA47-B7CF-598BC939AB9B}" dt="2021-10-18T12:44:58.676" v="1293" actId="20578"/>
        <pc:sldMkLst>
          <pc:docMk/>
          <pc:sldMk cId="561194312" sldId="277"/>
        </pc:sldMkLst>
      </pc:sldChg>
      <pc:sldChg chg="ord">
        <pc:chgData name="Nicholas Luke Cowie" userId="3a108a09-2c8b-440d-9204-b3aaabe2da62" providerId="ADAL" clId="{41CF4AA4-E487-FA47-B7CF-598BC939AB9B}" dt="2021-10-18T12:44:58.676" v="1293" actId="20578"/>
        <pc:sldMkLst>
          <pc:docMk/>
          <pc:sldMk cId="1296347822" sldId="278"/>
        </pc:sldMkLst>
      </pc:sldChg>
      <pc:sldChg chg="modSp add mod ord">
        <pc:chgData name="Nicholas Luke Cowie" userId="3a108a09-2c8b-440d-9204-b3aaabe2da62" providerId="ADAL" clId="{41CF4AA4-E487-FA47-B7CF-598BC939AB9B}" dt="2021-10-18T11:59:22.577" v="1140" actId="115"/>
        <pc:sldMkLst>
          <pc:docMk/>
          <pc:sldMk cId="0" sldId="285"/>
        </pc:sldMkLst>
        <pc:spChg chg="mod">
          <ac:chgData name="Nicholas Luke Cowie" userId="3a108a09-2c8b-440d-9204-b3aaabe2da62" providerId="ADAL" clId="{41CF4AA4-E487-FA47-B7CF-598BC939AB9B}" dt="2021-10-18T11:59:22.577" v="1140" actId="115"/>
          <ac:spMkLst>
            <pc:docMk/>
            <pc:sldMk cId="0" sldId="285"/>
            <ac:spMk id="355" creationId="{00000000-0000-0000-0000-000000000000}"/>
          </ac:spMkLst>
        </pc:spChg>
      </pc:sldChg>
      <pc:sldChg chg="modSp add mod">
        <pc:chgData name="Nicholas Luke Cowie" userId="3a108a09-2c8b-440d-9204-b3aaabe2da62" providerId="ADAL" clId="{41CF4AA4-E487-FA47-B7CF-598BC939AB9B}" dt="2021-10-18T11:54:04.066" v="982" actId="20577"/>
        <pc:sldMkLst>
          <pc:docMk/>
          <pc:sldMk cId="0" sldId="287"/>
        </pc:sldMkLst>
        <pc:spChg chg="mod">
          <ac:chgData name="Nicholas Luke Cowie" userId="3a108a09-2c8b-440d-9204-b3aaabe2da62" providerId="ADAL" clId="{41CF4AA4-E487-FA47-B7CF-598BC939AB9B}" dt="2021-10-18T11:54:04.066" v="982" actId="20577"/>
          <ac:spMkLst>
            <pc:docMk/>
            <pc:sldMk cId="0" sldId="287"/>
            <ac:spMk id="383" creationId="{00000000-0000-0000-0000-000000000000}"/>
          </ac:spMkLst>
        </pc:spChg>
      </pc:sldChg>
      <pc:sldChg chg="addSp delSp modSp new mod ord">
        <pc:chgData name="Nicholas Luke Cowie" userId="3a108a09-2c8b-440d-9204-b3aaabe2da62" providerId="ADAL" clId="{41CF4AA4-E487-FA47-B7CF-598BC939AB9B}" dt="2021-10-18T08:35:49.163" v="164" actId="20578"/>
        <pc:sldMkLst>
          <pc:docMk/>
          <pc:sldMk cId="329928468" sldId="288"/>
        </pc:sldMkLst>
        <pc:spChg chg="mod">
          <ac:chgData name="Nicholas Luke Cowie" userId="3a108a09-2c8b-440d-9204-b3aaabe2da62" providerId="ADAL" clId="{41CF4AA4-E487-FA47-B7CF-598BC939AB9B}" dt="2021-10-18T08:18:54.415" v="57" actId="20577"/>
          <ac:spMkLst>
            <pc:docMk/>
            <pc:sldMk cId="329928468" sldId="288"/>
            <ac:spMk id="2" creationId="{802521B2-35C6-BD46-B74E-F60C171CDDAB}"/>
          </ac:spMkLst>
        </pc:spChg>
        <pc:spChg chg="del">
          <ac:chgData name="Nicholas Luke Cowie" userId="3a108a09-2c8b-440d-9204-b3aaabe2da62" providerId="ADAL" clId="{41CF4AA4-E487-FA47-B7CF-598BC939AB9B}" dt="2021-10-18T08:19:45.393" v="58" actId="478"/>
          <ac:spMkLst>
            <pc:docMk/>
            <pc:sldMk cId="329928468" sldId="288"/>
            <ac:spMk id="3" creationId="{59610173-A278-4145-B922-8748E98E33A9}"/>
          </ac:spMkLst>
        </pc:spChg>
        <pc:spChg chg="add del mod">
          <ac:chgData name="Nicholas Luke Cowie" userId="3a108a09-2c8b-440d-9204-b3aaabe2da62" providerId="ADAL" clId="{41CF4AA4-E487-FA47-B7CF-598BC939AB9B}" dt="2021-10-18T08:19:48.831" v="60"/>
          <ac:spMkLst>
            <pc:docMk/>
            <pc:sldMk cId="329928468" sldId="288"/>
            <ac:spMk id="4" creationId="{2269E858-E78E-284D-B0F4-C0106238169C}"/>
          </ac:spMkLst>
        </pc:spChg>
        <pc:picChg chg="add mod">
          <ac:chgData name="Nicholas Luke Cowie" userId="3a108a09-2c8b-440d-9204-b3aaabe2da62" providerId="ADAL" clId="{41CF4AA4-E487-FA47-B7CF-598BC939AB9B}" dt="2021-10-18T08:21:12.062" v="66" actId="1076"/>
          <ac:picMkLst>
            <pc:docMk/>
            <pc:sldMk cId="329928468" sldId="288"/>
            <ac:picMk id="6" creationId="{841E4292-C314-D44C-8A7B-6874C684DF20}"/>
          </ac:picMkLst>
        </pc:picChg>
      </pc:sldChg>
      <pc:sldChg chg="new del">
        <pc:chgData name="Nicholas Luke Cowie" userId="3a108a09-2c8b-440d-9204-b3aaabe2da62" providerId="ADAL" clId="{41CF4AA4-E487-FA47-B7CF-598BC939AB9B}" dt="2021-10-18T08:24:24.251" v="78" actId="2696"/>
        <pc:sldMkLst>
          <pc:docMk/>
          <pc:sldMk cId="2157898994" sldId="289"/>
        </pc:sldMkLst>
      </pc:sldChg>
      <pc:sldChg chg="modSp new mod">
        <pc:chgData name="Nicholas Luke Cowie" userId="3a108a09-2c8b-440d-9204-b3aaabe2da62" providerId="ADAL" clId="{41CF4AA4-E487-FA47-B7CF-598BC939AB9B}" dt="2021-10-18T09:19:31.597" v="170" actId="20577"/>
        <pc:sldMkLst>
          <pc:docMk/>
          <pc:sldMk cId="3353284887" sldId="289"/>
        </pc:sldMkLst>
        <pc:spChg chg="mod">
          <ac:chgData name="Nicholas Luke Cowie" userId="3a108a09-2c8b-440d-9204-b3aaabe2da62" providerId="ADAL" clId="{41CF4AA4-E487-FA47-B7CF-598BC939AB9B}" dt="2021-10-18T09:19:31.597" v="170" actId="20577"/>
          <ac:spMkLst>
            <pc:docMk/>
            <pc:sldMk cId="3353284887" sldId="289"/>
            <ac:spMk id="2" creationId="{B551EC36-0964-7A4F-BE80-B366348A73AC}"/>
          </ac:spMkLst>
        </pc:spChg>
      </pc:sldChg>
      <pc:sldChg chg="addSp delSp modSp new mod">
        <pc:chgData name="Nicholas Luke Cowie" userId="3a108a09-2c8b-440d-9204-b3aaabe2da62" providerId="ADAL" clId="{41CF4AA4-E487-FA47-B7CF-598BC939AB9B}" dt="2021-10-18T11:52:45.466" v="945" actId="478"/>
        <pc:sldMkLst>
          <pc:docMk/>
          <pc:sldMk cId="853103702" sldId="290"/>
        </pc:sldMkLst>
        <pc:spChg chg="add del mod">
          <ac:chgData name="Nicholas Luke Cowie" userId="3a108a09-2c8b-440d-9204-b3aaabe2da62" providerId="ADAL" clId="{41CF4AA4-E487-FA47-B7CF-598BC939AB9B}" dt="2021-10-18T09:25:53.327" v="249" actId="20577"/>
          <ac:spMkLst>
            <pc:docMk/>
            <pc:sldMk cId="853103702" sldId="290"/>
            <ac:spMk id="2" creationId="{ABF82EC7-429C-334B-9A3A-8CA55225CCB4}"/>
          </ac:spMkLst>
        </pc:spChg>
        <pc:spChg chg="del mod">
          <ac:chgData name="Nicholas Luke Cowie" userId="3a108a09-2c8b-440d-9204-b3aaabe2da62" providerId="ADAL" clId="{41CF4AA4-E487-FA47-B7CF-598BC939AB9B}" dt="2021-10-18T11:52:43.235" v="944" actId="478"/>
          <ac:spMkLst>
            <pc:docMk/>
            <pc:sldMk cId="853103702" sldId="290"/>
            <ac:spMk id="3" creationId="{2DB1A275-2088-EF41-A49C-E2B7C66D2D7F}"/>
          </ac:spMkLst>
        </pc:spChg>
        <pc:spChg chg="add mod">
          <ac:chgData name="Nicholas Luke Cowie" userId="3a108a09-2c8b-440d-9204-b3aaabe2da62" providerId="ADAL" clId="{41CF4AA4-E487-FA47-B7CF-598BC939AB9B}" dt="2021-10-18T11:47:18.686" v="675" actId="1076"/>
          <ac:spMkLst>
            <pc:docMk/>
            <pc:sldMk cId="853103702" sldId="290"/>
            <ac:spMk id="8" creationId="{2C6B8B30-F911-A145-A269-09CED3CB0AFA}"/>
          </ac:spMkLst>
        </pc:spChg>
        <pc:spChg chg="add mod">
          <ac:chgData name="Nicholas Luke Cowie" userId="3a108a09-2c8b-440d-9204-b3aaabe2da62" providerId="ADAL" clId="{41CF4AA4-E487-FA47-B7CF-598BC939AB9B}" dt="2021-10-18T11:52:27.871" v="943" actId="20577"/>
          <ac:spMkLst>
            <pc:docMk/>
            <pc:sldMk cId="853103702" sldId="290"/>
            <ac:spMk id="9" creationId="{87D54343-2D6D-3541-8780-ECC0185C961B}"/>
          </ac:spMkLst>
        </pc:spChg>
        <pc:spChg chg="add del mod">
          <ac:chgData name="Nicholas Luke Cowie" userId="3a108a09-2c8b-440d-9204-b3aaabe2da62" providerId="ADAL" clId="{41CF4AA4-E487-FA47-B7CF-598BC939AB9B}" dt="2021-10-18T11:52:45.466" v="945" actId="478"/>
          <ac:spMkLst>
            <pc:docMk/>
            <pc:sldMk cId="853103702" sldId="290"/>
            <ac:spMk id="11" creationId="{6A46B304-121B-6F4E-9001-F6FD685E3DE0}"/>
          </ac:spMkLst>
        </pc:spChg>
        <pc:picChg chg="add mod">
          <ac:chgData name="Nicholas Luke Cowie" userId="3a108a09-2c8b-440d-9204-b3aaabe2da62" providerId="ADAL" clId="{41CF4AA4-E487-FA47-B7CF-598BC939AB9B}" dt="2021-10-18T11:46:51.264" v="622" actId="1076"/>
          <ac:picMkLst>
            <pc:docMk/>
            <pc:sldMk cId="853103702" sldId="290"/>
            <ac:picMk id="5" creationId="{FA18B2F3-6CCF-1F4C-B19A-94141E21B06B}"/>
          </ac:picMkLst>
        </pc:picChg>
        <pc:picChg chg="add mod">
          <ac:chgData name="Nicholas Luke Cowie" userId="3a108a09-2c8b-440d-9204-b3aaabe2da62" providerId="ADAL" clId="{41CF4AA4-E487-FA47-B7CF-598BC939AB9B}" dt="2021-10-18T11:46:57.873" v="624" actId="1076"/>
          <ac:picMkLst>
            <pc:docMk/>
            <pc:sldMk cId="853103702" sldId="290"/>
            <ac:picMk id="7" creationId="{CE4B8B7E-790B-7044-B6F5-18988B5E3CAF}"/>
          </ac:picMkLst>
        </pc:picChg>
      </pc:sldChg>
      <pc:sldChg chg="addSp delSp modSp new mod ord">
        <pc:chgData name="Nicholas Luke Cowie" userId="3a108a09-2c8b-440d-9204-b3aaabe2da62" providerId="ADAL" clId="{41CF4AA4-E487-FA47-B7CF-598BC939AB9B}" dt="2021-10-18T12:10:23.714" v="1189" actId="20578"/>
        <pc:sldMkLst>
          <pc:docMk/>
          <pc:sldMk cId="107140272" sldId="291"/>
        </pc:sldMkLst>
        <pc:spChg chg="mod">
          <ac:chgData name="Nicholas Luke Cowie" userId="3a108a09-2c8b-440d-9204-b3aaabe2da62" providerId="ADAL" clId="{41CF4AA4-E487-FA47-B7CF-598BC939AB9B}" dt="2021-10-18T08:35:30.399" v="161" actId="20577"/>
          <ac:spMkLst>
            <pc:docMk/>
            <pc:sldMk cId="107140272" sldId="291"/>
            <ac:spMk id="2" creationId="{536E1D1D-6119-D34C-B5CA-EFD79778446D}"/>
          </ac:spMkLst>
        </pc:spChg>
        <pc:spChg chg="del">
          <ac:chgData name="Nicholas Luke Cowie" userId="3a108a09-2c8b-440d-9204-b3aaabe2da62" providerId="ADAL" clId="{41CF4AA4-E487-FA47-B7CF-598BC939AB9B}" dt="2021-10-18T08:35:32.214" v="162"/>
          <ac:spMkLst>
            <pc:docMk/>
            <pc:sldMk cId="107140272" sldId="291"/>
            <ac:spMk id="3" creationId="{76DF035C-6143-414D-9616-BB30063E7D88}"/>
          </ac:spMkLst>
        </pc:spChg>
        <pc:picChg chg="add mod">
          <ac:chgData name="Nicholas Luke Cowie" userId="3a108a09-2c8b-440d-9204-b3aaabe2da62" providerId="ADAL" clId="{41CF4AA4-E487-FA47-B7CF-598BC939AB9B}" dt="2021-10-18T08:35:32.214" v="162"/>
          <ac:picMkLst>
            <pc:docMk/>
            <pc:sldMk cId="107140272" sldId="291"/>
            <ac:picMk id="1026" creationId="{1B45C17E-06CD-FF47-9DD9-3D3E81B2E2C8}"/>
          </ac:picMkLst>
        </pc:picChg>
      </pc:sldChg>
      <pc:sldChg chg="modSp new del mod">
        <pc:chgData name="Nicholas Luke Cowie" userId="3a108a09-2c8b-440d-9204-b3aaabe2da62" providerId="ADAL" clId="{41CF4AA4-E487-FA47-B7CF-598BC939AB9B}" dt="2021-10-18T12:00:27.059" v="1188" actId="2696"/>
        <pc:sldMkLst>
          <pc:docMk/>
          <pc:sldMk cId="1924333536" sldId="292"/>
        </pc:sldMkLst>
        <pc:spChg chg="mod">
          <ac:chgData name="Nicholas Luke Cowie" userId="3a108a09-2c8b-440d-9204-b3aaabe2da62" providerId="ADAL" clId="{41CF4AA4-E487-FA47-B7CF-598BC939AB9B}" dt="2021-10-18T11:58:32.152" v="1092" actId="20577"/>
          <ac:spMkLst>
            <pc:docMk/>
            <pc:sldMk cId="1924333536" sldId="292"/>
            <ac:spMk id="2" creationId="{A4E1B2ED-3CD1-554D-B408-0C8CEB54E290}"/>
          </ac:spMkLst>
        </pc:spChg>
        <pc:spChg chg="mod">
          <ac:chgData name="Nicholas Luke Cowie" userId="3a108a09-2c8b-440d-9204-b3aaabe2da62" providerId="ADAL" clId="{41CF4AA4-E487-FA47-B7CF-598BC939AB9B}" dt="2021-10-18T11:58:51.324" v="1134" actId="20577"/>
          <ac:spMkLst>
            <pc:docMk/>
            <pc:sldMk cId="1924333536" sldId="292"/>
            <ac:spMk id="3" creationId="{7EA15047-BAEC-0C43-A091-6DB3A77EB9F8}"/>
          </ac:spMkLst>
        </pc:spChg>
      </pc:sldChg>
      <pc:sldChg chg="modSp new mod">
        <pc:chgData name="Nicholas Luke Cowie" userId="3a108a09-2c8b-440d-9204-b3aaabe2da62" providerId="ADAL" clId="{41CF4AA4-E487-FA47-B7CF-598BC939AB9B}" dt="2021-10-18T12:00:00.294" v="1187" actId="20577"/>
        <pc:sldMkLst>
          <pc:docMk/>
          <pc:sldMk cId="2206120842" sldId="293"/>
        </pc:sldMkLst>
        <pc:spChg chg="mod">
          <ac:chgData name="Nicholas Luke Cowie" userId="3a108a09-2c8b-440d-9204-b3aaabe2da62" providerId="ADAL" clId="{41CF4AA4-E487-FA47-B7CF-598BC939AB9B}" dt="2021-10-18T12:00:00.294" v="1187" actId="20577"/>
          <ac:spMkLst>
            <pc:docMk/>
            <pc:sldMk cId="2206120842" sldId="293"/>
            <ac:spMk id="2" creationId="{2E911BDC-BDEC-F74B-9E66-6058E68E0D49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2F989C-1C7A-F943-B5AC-D27AB7BBF18A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99174754-C174-814C-9E9B-94FF692341FA}">
      <dgm:prSet phldrT="[Text]"/>
      <dgm:spPr/>
      <dgm:t>
        <a:bodyPr/>
        <a:lstStyle/>
        <a:p>
          <a:r>
            <a:rPr lang="en-GB" dirty="0"/>
            <a:t>Construct kinetic model</a:t>
          </a:r>
        </a:p>
      </dgm:t>
    </dgm:pt>
    <dgm:pt modelId="{9D2D465F-E9FA-224F-A102-D8ED8435E628}" type="parTrans" cxnId="{0431956A-4419-664A-ABBC-F41241A39E17}">
      <dgm:prSet/>
      <dgm:spPr/>
      <dgm:t>
        <a:bodyPr/>
        <a:lstStyle/>
        <a:p>
          <a:endParaRPr lang="en-GB"/>
        </a:p>
      </dgm:t>
    </dgm:pt>
    <dgm:pt modelId="{0652FED0-9EB9-1D40-B12D-845BDE08BAB1}" type="sibTrans" cxnId="{0431956A-4419-664A-ABBC-F41241A39E17}">
      <dgm:prSet/>
      <dgm:spPr/>
      <dgm:t>
        <a:bodyPr/>
        <a:lstStyle/>
        <a:p>
          <a:endParaRPr lang="en-GB"/>
        </a:p>
      </dgm:t>
    </dgm:pt>
    <dgm:pt modelId="{F4055D40-36DC-D34E-8F75-0D970E5B612B}">
      <dgm:prSet phldrT="[Text]"/>
      <dgm:spPr/>
      <dgm:t>
        <a:bodyPr/>
        <a:lstStyle/>
        <a:p>
          <a:r>
            <a:rPr lang="en-GB" dirty="0"/>
            <a:t>Measure kinetic parameters</a:t>
          </a:r>
        </a:p>
      </dgm:t>
    </dgm:pt>
    <dgm:pt modelId="{9596B70D-855A-7049-AE23-98A4F7C5D42B}" type="parTrans" cxnId="{0174E695-4AE6-204F-9E70-EE1CF1C8E00F}">
      <dgm:prSet/>
      <dgm:spPr/>
      <dgm:t>
        <a:bodyPr/>
        <a:lstStyle/>
        <a:p>
          <a:endParaRPr lang="en-GB"/>
        </a:p>
      </dgm:t>
    </dgm:pt>
    <dgm:pt modelId="{637142CB-D9C4-7A49-88D3-B52D6F0A0446}" type="sibTrans" cxnId="{0174E695-4AE6-204F-9E70-EE1CF1C8E00F}">
      <dgm:prSet/>
      <dgm:spPr/>
      <dgm:t>
        <a:bodyPr/>
        <a:lstStyle/>
        <a:p>
          <a:endParaRPr lang="en-GB"/>
        </a:p>
      </dgm:t>
    </dgm:pt>
    <dgm:pt modelId="{FEA0E817-961B-574C-ADB3-FF245D9F919E}">
      <dgm:prSet phldrT="[Text]"/>
      <dgm:spPr/>
      <dgm:t>
        <a:bodyPr/>
        <a:lstStyle/>
        <a:p>
          <a:r>
            <a:rPr lang="en-GB" dirty="0"/>
            <a:t>Predict cellular behaviour</a:t>
          </a:r>
        </a:p>
      </dgm:t>
    </dgm:pt>
    <dgm:pt modelId="{4ADC99B1-CB04-A346-9F90-A4A9337B55C5}" type="parTrans" cxnId="{B3DDF14F-5122-0F46-9CCA-974F82AE68AA}">
      <dgm:prSet/>
      <dgm:spPr/>
      <dgm:t>
        <a:bodyPr/>
        <a:lstStyle/>
        <a:p>
          <a:endParaRPr lang="en-GB"/>
        </a:p>
      </dgm:t>
    </dgm:pt>
    <dgm:pt modelId="{8473057A-6B03-6949-8485-A30816160851}" type="sibTrans" cxnId="{B3DDF14F-5122-0F46-9CCA-974F82AE68AA}">
      <dgm:prSet/>
      <dgm:spPr/>
      <dgm:t>
        <a:bodyPr/>
        <a:lstStyle/>
        <a:p>
          <a:endParaRPr lang="en-GB"/>
        </a:p>
      </dgm:t>
    </dgm:pt>
    <dgm:pt modelId="{FC2D75EB-F864-F04F-AADF-50B964DEF652}" type="pres">
      <dgm:prSet presAssocID="{8A2F989C-1C7A-F943-B5AC-D27AB7BBF18A}" presName="Name0" presStyleCnt="0">
        <dgm:presLayoutVars>
          <dgm:dir/>
          <dgm:animLvl val="lvl"/>
          <dgm:resizeHandles val="exact"/>
        </dgm:presLayoutVars>
      </dgm:prSet>
      <dgm:spPr/>
    </dgm:pt>
    <dgm:pt modelId="{1BF8D7BE-FD07-AD46-A67D-9877414B6F68}" type="pres">
      <dgm:prSet presAssocID="{99174754-C174-814C-9E9B-94FF692341FA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36D9BDC-AD57-0542-A585-9D211A8EAD26}" type="pres">
      <dgm:prSet presAssocID="{0652FED0-9EB9-1D40-B12D-845BDE08BAB1}" presName="parTxOnlySpace" presStyleCnt="0"/>
      <dgm:spPr/>
    </dgm:pt>
    <dgm:pt modelId="{D095DCBD-CD00-0F4C-858E-19F79ADB4B02}" type="pres">
      <dgm:prSet presAssocID="{F4055D40-36DC-D34E-8F75-0D970E5B612B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7BC2A08-23F9-D24A-85DD-0AA809F75253}" type="pres">
      <dgm:prSet presAssocID="{637142CB-D9C4-7A49-88D3-B52D6F0A0446}" presName="parTxOnlySpace" presStyleCnt="0"/>
      <dgm:spPr/>
    </dgm:pt>
    <dgm:pt modelId="{81491566-EDB3-FF48-B4FD-15B9D45B2068}" type="pres">
      <dgm:prSet presAssocID="{FEA0E817-961B-574C-ADB3-FF245D9F919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B98EEC43-2571-0342-B195-FCD46AD9E5CA}" type="presOf" srcId="{FEA0E817-961B-574C-ADB3-FF245D9F919E}" destId="{81491566-EDB3-FF48-B4FD-15B9D45B2068}" srcOrd="0" destOrd="0" presId="urn:microsoft.com/office/officeart/2005/8/layout/chevron1"/>
    <dgm:cxn modelId="{B3DDF14F-5122-0F46-9CCA-974F82AE68AA}" srcId="{8A2F989C-1C7A-F943-B5AC-D27AB7BBF18A}" destId="{FEA0E817-961B-574C-ADB3-FF245D9F919E}" srcOrd="2" destOrd="0" parTransId="{4ADC99B1-CB04-A346-9F90-A4A9337B55C5}" sibTransId="{8473057A-6B03-6949-8485-A30816160851}"/>
    <dgm:cxn modelId="{0431956A-4419-664A-ABBC-F41241A39E17}" srcId="{8A2F989C-1C7A-F943-B5AC-D27AB7BBF18A}" destId="{99174754-C174-814C-9E9B-94FF692341FA}" srcOrd="0" destOrd="0" parTransId="{9D2D465F-E9FA-224F-A102-D8ED8435E628}" sibTransId="{0652FED0-9EB9-1D40-B12D-845BDE08BAB1}"/>
    <dgm:cxn modelId="{DC47FC7D-287A-9F4B-8C46-6DCC3DE0AC70}" type="presOf" srcId="{99174754-C174-814C-9E9B-94FF692341FA}" destId="{1BF8D7BE-FD07-AD46-A67D-9877414B6F68}" srcOrd="0" destOrd="0" presId="urn:microsoft.com/office/officeart/2005/8/layout/chevron1"/>
    <dgm:cxn modelId="{3509E581-D424-5142-BF85-606F3D869E49}" type="presOf" srcId="{F4055D40-36DC-D34E-8F75-0D970E5B612B}" destId="{D095DCBD-CD00-0F4C-858E-19F79ADB4B02}" srcOrd="0" destOrd="0" presId="urn:microsoft.com/office/officeart/2005/8/layout/chevron1"/>
    <dgm:cxn modelId="{0174E695-4AE6-204F-9E70-EE1CF1C8E00F}" srcId="{8A2F989C-1C7A-F943-B5AC-D27AB7BBF18A}" destId="{F4055D40-36DC-D34E-8F75-0D970E5B612B}" srcOrd="1" destOrd="0" parTransId="{9596B70D-855A-7049-AE23-98A4F7C5D42B}" sibTransId="{637142CB-D9C4-7A49-88D3-B52D6F0A0446}"/>
    <dgm:cxn modelId="{A66DBCED-075C-3346-9683-D0650BAE6238}" type="presOf" srcId="{8A2F989C-1C7A-F943-B5AC-D27AB7BBF18A}" destId="{FC2D75EB-F864-F04F-AADF-50B964DEF652}" srcOrd="0" destOrd="0" presId="urn:microsoft.com/office/officeart/2005/8/layout/chevron1"/>
    <dgm:cxn modelId="{CA085A25-D600-784B-A183-A501E27EA29D}" type="presParOf" srcId="{FC2D75EB-F864-F04F-AADF-50B964DEF652}" destId="{1BF8D7BE-FD07-AD46-A67D-9877414B6F68}" srcOrd="0" destOrd="0" presId="urn:microsoft.com/office/officeart/2005/8/layout/chevron1"/>
    <dgm:cxn modelId="{75FB272A-EA96-A942-B372-E012EC314E1F}" type="presParOf" srcId="{FC2D75EB-F864-F04F-AADF-50B964DEF652}" destId="{236D9BDC-AD57-0542-A585-9D211A8EAD26}" srcOrd="1" destOrd="0" presId="urn:microsoft.com/office/officeart/2005/8/layout/chevron1"/>
    <dgm:cxn modelId="{FD1E8CB0-5C3D-8D4A-9480-A9F3BE638265}" type="presParOf" srcId="{FC2D75EB-F864-F04F-AADF-50B964DEF652}" destId="{D095DCBD-CD00-0F4C-858E-19F79ADB4B02}" srcOrd="2" destOrd="0" presId="urn:microsoft.com/office/officeart/2005/8/layout/chevron1"/>
    <dgm:cxn modelId="{F42F4EF0-9B9E-0648-9140-D32FBB3B3064}" type="presParOf" srcId="{FC2D75EB-F864-F04F-AADF-50B964DEF652}" destId="{17BC2A08-23F9-D24A-85DD-0AA809F75253}" srcOrd="3" destOrd="0" presId="urn:microsoft.com/office/officeart/2005/8/layout/chevron1"/>
    <dgm:cxn modelId="{64F62AFB-008F-0742-89FD-CB42F71E8F0F}" type="presParOf" srcId="{FC2D75EB-F864-F04F-AADF-50B964DEF652}" destId="{81491566-EDB3-FF48-B4FD-15B9D45B2068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F8D7BE-FD07-AD46-A67D-9877414B6F68}">
      <dsp:nvSpPr>
        <dsp:cNvPr id="0" name=""/>
        <dsp:cNvSpPr/>
      </dsp:nvSpPr>
      <dsp:spPr>
        <a:xfrm>
          <a:off x="238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Construct kinetic model</a:t>
          </a:r>
        </a:p>
      </dsp:txBody>
      <dsp:txXfrm>
        <a:off x="582612" y="2129102"/>
        <a:ext cx="1740694" cy="1160462"/>
      </dsp:txXfrm>
    </dsp:sp>
    <dsp:sp modelId="{D095DCBD-CD00-0F4C-858E-19F79ADB4B02}">
      <dsp:nvSpPr>
        <dsp:cNvPr id="0" name=""/>
        <dsp:cNvSpPr/>
      </dsp:nvSpPr>
      <dsp:spPr>
        <a:xfrm>
          <a:off x="2613421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Measure kinetic parameters</a:t>
          </a:r>
        </a:p>
      </dsp:txBody>
      <dsp:txXfrm>
        <a:off x="3193652" y="2129102"/>
        <a:ext cx="1740694" cy="1160462"/>
      </dsp:txXfrm>
    </dsp:sp>
    <dsp:sp modelId="{81491566-EDB3-FF48-B4FD-15B9D45B2068}">
      <dsp:nvSpPr>
        <dsp:cNvPr id="0" name=""/>
        <dsp:cNvSpPr/>
      </dsp:nvSpPr>
      <dsp:spPr>
        <a:xfrm>
          <a:off x="5224462" y="2129102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4013" tIns="34671" rIns="34671" bIns="34671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Predict cellular behaviour</a:t>
          </a:r>
        </a:p>
      </dsp:txBody>
      <dsp:txXfrm>
        <a:off x="5804693" y="2129102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3F5288-DFFA-8A4D-861C-E1A782D7BDB3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461BC4-77F9-A54A-825F-D4472FDF3D08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021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With and without measurements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EB853-AE2F-DC4B-8530-E69BDE223E8B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95076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eba8fc4f63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eba8fc4f63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B8770-0761-8545-AFEB-4EE51D994942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31694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B8770-0761-8545-AFEB-4EE51D994942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3228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cfb013138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cfb013138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C6E81-58A8-244D-9214-345131FF24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DBB7B1-D9BA-A14D-B9C1-67BBEE5AAF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27146-38A2-0441-8AE8-A1083A4EF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C9C987-E976-8240-948F-30B20886D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9A8BD-5F3A-424A-99A1-24DF3001A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0016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5DDF9-36E3-6A43-B992-010994CE3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51C4F7-79DA-B443-BED1-51EB6A392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563F9F-99DC-7A47-949F-3D05218C2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BDF38-61B9-2D4B-A8E1-D416B4227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A9860-0153-364F-9016-53F6EC613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09577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F82296-2A26-1B43-B9A5-8A8263F1CF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36E16-4410-CC40-825F-222D74002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61624F-9567-D646-8DF2-B1BA6AD18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CEB16-9339-E542-A4AD-30162AC9B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878A51-54C0-D947-93A0-8B14E9167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65439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resen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A8860-CDAD-4F91-9292-2B11655C191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800A04D-0EF5-7044-A3FA-E0ADD031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486882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6971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5530-8E22-5248-882F-F8955FEF6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7B9FE-1A7B-7B4D-809F-8F174B3ACC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E5856-526C-CD40-99FA-790EC1A92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9A7DE2-6C1F-A044-9C8A-D468EA6C4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86C573-D332-AC41-8140-FE35C66B2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6408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C668C-F7B2-9C4B-97E1-F3283EA1A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66FD9-B7FF-134D-853F-3AF3F5C03D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5544D-3002-4041-9209-1F4879D0B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F9ACD4-E6AF-7B41-8CED-5FDA3CFA6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8B9595-B657-2A46-9755-AB5B629D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35818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D7466-943C-D24A-948F-C29BA94C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F882E-5FF6-1B4D-953A-8F36A2ED0B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EDEFA-B583-8142-941B-79DA9D75BF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6154D-FAA9-AC45-B8BD-D0F60AEC9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B5A1F5-2B77-8045-BC47-616504483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0AF6C-B73A-0E40-930E-F57FAF6F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1195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E840-0E15-CE47-8B11-B37A7A088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DB9402-992B-674E-AF7B-BD5B8E0EB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06685-B64E-E647-B462-7C2A3C17A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8CC49C-3A1B-6A4B-9D9A-2A69C1298B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DC4A12-8640-A84F-B720-1298BBD487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44A102-7298-1646-B5D0-4981BA0A3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B9FAD3-29CF-E04A-BEFF-A87F3C06C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1B5283-2CDA-3A44-A8CF-6DABFD3A9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6261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E5B294-F693-8B43-9393-C3AFBDFC1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0D096E4-0509-EE4C-92E8-F1A554081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AF24CF-8B61-E54A-BD6D-143D915A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EABA16-5DE5-BC49-865D-DD013F3A9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70977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3616FF-A1FC-C244-BFE0-B04693527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BD0C34-5281-0143-8BEF-4C817DCA6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501CBA-3A65-F241-B543-C04EB626C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06518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62645-B805-714F-A524-77642C74E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FFA6F-F787-1A4F-8EA8-94E8B7AB3B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399225-378A-3740-A83B-5ECD10B526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EB4F4F-A5B3-894D-BF94-C7E15B8F3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CF80E5-C064-9F44-9523-9473B6B8F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48597-1E68-BA4F-AEF0-F6B8AEB69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91419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AF649-1537-4D4F-97B7-8A824F40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2EE4110-B009-7949-8BB8-F7B70650A8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E20FDE-4DA2-2D42-9673-47D883D39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3C3250-528A-E04A-B844-DD681612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6BDC8A-6CDC-C244-8CBA-6BF762A4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1CFA1-09F4-7F44-B1D8-7ACBBDD15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31379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3A363F-1FCD-E740-8C64-F4B5B6308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EE4C8-AD12-8648-B755-9FD59C82C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2800B7-594D-8749-A1CE-C9010EDC0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3FF809-1ED6-504D-935C-F3E3C7BE904A}" type="datetimeFigureOut">
              <a:rPr lang="en-AU" smtClean="0"/>
              <a:t>18/10/21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23649-9FD9-7F48-807A-F4171AB32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68F68-0E14-644B-BE7E-951FCE3F46E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E89B62-633E-334E-8EA0-A86B5A39D455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1236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B99D-30C1-C742-8109-54F1A7F831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Automated kinetic </a:t>
            </a:r>
            <a:r>
              <a:rPr lang="en-AU" dirty="0" err="1"/>
              <a:t>modeling</a:t>
            </a:r>
            <a:r>
              <a:rPr lang="en-AU" dirty="0"/>
              <a:t> in Stan and its application to the methionine cycle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A40282-E417-A241-ABC5-DBE78AB2ED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AU" dirty="0"/>
          </a:p>
          <a:p>
            <a:r>
              <a:rPr lang="en-AU" dirty="0"/>
              <a:t>Nicholas Cowie</a:t>
            </a:r>
          </a:p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Quantitative </a:t>
            </a:r>
            <a:r>
              <a:rPr lang="en-AU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Modeling</a:t>
            </a:r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of Cell Metabolism (QMCM)</a:t>
            </a:r>
          </a:p>
          <a:p>
            <a:r>
              <a:rPr lang="en-A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 DTU</a:t>
            </a:r>
          </a:p>
        </p:txBody>
      </p:sp>
    </p:spTree>
    <p:extLst>
      <p:ext uri="{BB962C8B-B14F-4D97-AF65-F5344CB8AC3E}">
        <p14:creationId xmlns:p14="http://schemas.microsoft.com/office/powerpoint/2010/main" val="2416897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448F-8E69-1F4D-B0A1-D3418004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so fast!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5558D3-3A12-8E44-96C5-50A78F23A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0" y="1696085"/>
            <a:ext cx="10974339" cy="364453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DD404CA-ADBF-7D41-A826-D4AE0DB6DFC2}"/>
              </a:ext>
            </a:extLst>
          </p:cNvPr>
          <p:cNvSpPr/>
          <p:nvPr/>
        </p:nvSpPr>
        <p:spPr>
          <a:xfrm>
            <a:off x="6801074" y="5928154"/>
            <a:ext cx="360000" cy="360000"/>
          </a:xfrm>
          <a:prstGeom prst="rect">
            <a:avLst/>
          </a:prstGeom>
          <a:solidFill>
            <a:srgbClr val="ACC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C5AA57-4183-4A41-8695-7BB75E2921F8}"/>
              </a:ext>
            </a:extLst>
          </p:cNvPr>
          <p:cNvSpPr/>
          <p:nvPr/>
        </p:nvSpPr>
        <p:spPr>
          <a:xfrm>
            <a:off x="2688877" y="5928154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9F932F-5656-2147-9ADE-7142A7C82A5E}"/>
              </a:ext>
            </a:extLst>
          </p:cNvPr>
          <p:cNvSpPr txBox="1"/>
          <p:nvPr/>
        </p:nvSpPr>
        <p:spPr>
          <a:xfrm>
            <a:off x="7200838" y="5846544"/>
            <a:ext cx="19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Using only prior knowledge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BF4414-7F62-A248-8C9B-E63B512A2358}"/>
              </a:ext>
            </a:extLst>
          </p:cNvPr>
          <p:cNvSpPr txBox="1"/>
          <p:nvPr/>
        </p:nvSpPr>
        <p:spPr>
          <a:xfrm>
            <a:off x="3088641" y="5846544"/>
            <a:ext cx="19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Prior + conditional on measurements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78BC5E-D8C7-BB48-9CD1-FCC529CF38CC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 </a:t>
            </a:r>
            <a:endParaRPr lang="en-AU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6E4853-AFBE-AC46-A144-C6A76CC3203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>
                <a:solidFill>
                  <a:srgbClr val="000000"/>
                </a:solidFill>
              </a:rPr>
              <a:t> 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3603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521B2-35C6-BD46-B74E-F60C171CD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Statistical Model</a:t>
            </a:r>
          </a:p>
        </p:txBody>
      </p:sp>
      <p:pic>
        <p:nvPicPr>
          <p:cNvPr id="6" name="Picture 5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41E4292-C314-D44C-8A7B-6874C684D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50" y="1495479"/>
            <a:ext cx="6718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28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4"/>
          <p:cNvSpPr txBox="1">
            <a:spLocks noGrp="1"/>
          </p:cNvSpPr>
          <p:nvPr>
            <p:ph type="title"/>
          </p:nvPr>
        </p:nvSpPr>
        <p:spPr>
          <a:xfrm>
            <a:off x="723367" y="593367"/>
            <a:ext cx="110532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u="sng" dirty="0"/>
              <a:t>Maud</a:t>
            </a:r>
            <a:endParaRPr u="sng" dirty="0"/>
          </a:p>
        </p:txBody>
      </p:sp>
      <p:grpSp>
        <p:nvGrpSpPr>
          <p:cNvPr id="356" name="Google Shape;356;p44"/>
          <p:cNvGrpSpPr/>
          <p:nvPr/>
        </p:nvGrpSpPr>
        <p:grpSpPr>
          <a:xfrm>
            <a:off x="7509756" y="1586367"/>
            <a:ext cx="4407600" cy="4644067"/>
            <a:chOff x="5632317" y="1189775"/>
            <a:chExt cx="3305700" cy="3483050"/>
          </a:xfrm>
        </p:grpSpPr>
        <p:sp>
          <p:nvSpPr>
            <p:cNvPr id="357" name="Google Shape;357;p44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Output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8" name="Google Shape;358;p44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A directory containing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Samples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Debug info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The input directory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>
                <a:lnSpc>
                  <a:spcPct val="115000"/>
                </a:lnSpc>
              </a:pP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9" name="Google Shape;359;p44"/>
          <p:cNvGrpSpPr/>
          <p:nvPr/>
        </p:nvGrpSpPr>
        <p:grpSpPr>
          <a:xfrm>
            <a:off x="0" y="1586652"/>
            <a:ext cx="4729200" cy="4643781"/>
            <a:chOff x="0" y="1189989"/>
            <a:chExt cx="3546900" cy="3482836"/>
          </a:xfrm>
        </p:grpSpPr>
        <p:sp>
          <p:nvSpPr>
            <p:cNvPr id="360" name="Google Shape;360;p44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Input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1" name="Google Shape;361;p44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A directory containing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Priors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Measurements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Sampler instructions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Char char="●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Kinetic model definition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62" name="Google Shape;362;p44"/>
          <p:cNvGrpSpPr/>
          <p:nvPr/>
        </p:nvGrpSpPr>
        <p:grpSpPr>
          <a:xfrm>
            <a:off x="3925605" y="1586367"/>
            <a:ext cx="4407600" cy="4644067"/>
            <a:chOff x="2944204" y="1189775"/>
            <a:chExt cx="3305700" cy="3483050"/>
          </a:xfrm>
        </p:grpSpPr>
        <p:sp>
          <p:nvSpPr>
            <p:cNvPr id="363" name="Google Shape;363;p44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rgbClr val="6D9EE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GB" sz="24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Computation</a:t>
              </a:r>
              <a:endParaRPr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4" name="Google Shape;364;p44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>
                <a:lnSpc>
                  <a:spcPct val="115000"/>
                </a:lnSpc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A shell command triggering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AutoNum type="arabicPeriod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User input -&gt; Stan input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AutoNum type="arabicPeriod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HMC sampling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  <a:p>
              <a:pPr marL="609585" indent="-406390">
                <a:lnSpc>
                  <a:spcPct val="115000"/>
                </a:lnSpc>
                <a:buSzPts val="1200"/>
                <a:buFont typeface="Roboto"/>
                <a:buAutoNum type="arabicPeriod"/>
              </a:pPr>
              <a:r>
                <a:rPr lang="en-GB" sz="1600">
                  <a:latin typeface="Roboto"/>
                  <a:ea typeface="Roboto"/>
                  <a:cs typeface="Roboto"/>
                  <a:sym typeface="Roboto"/>
                </a:rPr>
                <a:t>Post-processing</a:t>
              </a:r>
              <a:endParaRPr sz="16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600" y="4442467"/>
            <a:ext cx="1111733" cy="111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0000" y="4790600"/>
            <a:ext cx="1111733" cy="1111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71934" y="5208934"/>
            <a:ext cx="1111735" cy="1111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875134" y="4790591"/>
            <a:ext cx="2598085" cy="7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43181" y="4790608"/>
            <a:ext cx="1350280" cy="1345027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rmAutofit/>
          </a:bodyPr>
          <a:lstStyle/>
          <a:p>
            <a:fld id="{00000000-1234-1234-1234-123412341234}" type="slidenum">
              <a:rPr lang="en-GB"/>
              <a:pPr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81997-F7F8-3E4A-A6DC-953DF2B8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19100"/>
            <a:ext cx="8915400" cy="601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BD13-3137-1A43-8C3C-5A9B2D679C02}"/>
              </a:ext>
            </a:extLst>
          </p:cNvPr>
          <p:cNvSpPr txBox="1">
            <a:spLocks/>
          </p:cNvSpPr>
          <p:nvPr/>
        </p:nvSpPr>
        <p:spPr>
          <a:xfrm>
            <a:off x="11507947" y="6541200"/>
            <a:ext cx="594405" cy="316800"/>
          </a:xfrm>
          <a:prstGeom prst="rect">
            <a:avLst/>
          </a:prstGeom>
        </p:spPr>
        <p:txBody>
          <a:bodyPr anchor="ctr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F669C733-3AFD-0847-8966-831C8DC1B20B}" type="slidenum">
              <a:rPr lang="en-AU" sz="700" smtClean="0">
                <a:solidFill>
                  <a:schemeClr val="bg1"/>
                </a:solidFill>
                <a:latin typeface="+mn-lt"/>
              </a:rPr>
              <a:pPr/>
              <a:t>13</a:t>
            </a:fld>
            <a:endParaRPr lang="en-AU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E1FF3-9E4A-BC47-8947-322F26EF56B6}"/>
              </a:ext>
            </a:extLst>
          </p:cNvPr>
          <p:cNvSpPr txBox="1"/>
          <p:nvPr/>
        </p:nvSpPr>
        <p:spPr>
          <a:xfrm>
            <a:off x="2948684" y="996593"/>
            <a:ext cx="251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Automate construction of kinetic model</a:t>
            </a:r>
          </a:p>
        </p:txBody>
      </p:sp>
    </p:spTree>
    <p:extLst>
      <p:ext uri="{BB962C8B-B14F-4D97-AF65-F5344CB8AC3E}">
        <p14:creationId xmlns:p14="http://schemas.microsoft.com/office/powerpoint/2010/main" val="1296347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F781997-F7F8-3E4A-A6DC-953DF2B8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419100"/>
            <a:ext cx="8915400" cy="60198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96BD13-3137-1A43-8C3C-5A9B2D679C02}"/>
              </a:ext>
            </a:extLst>
          </p:cNvPr>
          <p:cNvSpPr txBox="1">
            <a:spLocks/>
          </p:cNvSpPr>
          <p:nvPr/>
        </p:nvSpPr>
        <p:spPr>
          <a:xfrm>
            <a:off x="11507947" y="6541200"/>
            <a:ext cx="594405" cy="316800"/>
          </a:xfrm>
          <a:prstGeom prst="rect">
            <a:avLst/>
          </a:prstGeom>
        </p:spPr>
        <p:txBody>
          <a:bodyPr anchor="ctr"/>
          <a:lstStyle>
            <a:defPPr>
              <a:defRPr lang="da-DK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5pPr>
            <a:lvl6pPr marL="22860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6pPr>
            <a:lvl7pPr marL="27432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7pPr>
            <a:lvl8pPr marL="32004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8pPr>
            <a:lvl9pPr marL="3657600" algn="l" defTabSz="914400" rtl="0" eaLnBrk="1" latinLnBrk="0" hangingPunct="1">
              <a:defRPr sz="1600" kern="1200">
                <a:solidFill>
                  <a:schemeClr val="tx1"/>
                </a:solidFill>
                <a:latin typeface="Verdana" pitchFamily="34" charset="0"/>
                <a:ea typeface="ＭＳ Ｐゴシック" pitchFamily="-80" charset="-128"/>
                <a:cs typeface="+mn-cs"/>
              </a:defRPr>
            </a:lvl9pPr>
          </a:lstStyle>
          <a:p>
            <a:fld id="{F669C733-3AFD-0847-8966-831C8DC1B20B}" type="slidenum">
              <a:rPr lang="en-AU" sz="700" smtClean="0">
                <a:solidFill>
                  <a:schemeClr val="bg1"/>
                </a:solidFill>
                <a:latin typeface="+mn-lt"/>
              </a:rPr>
              <a:pPr/>
              <a:t>14</a:t>
            </a:fld>
            <a:endParaRPr lang="en-AU" sz="7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BE1FF3-9E4A-BC47-8947-322F26EF56B6}"/>
              </a:ext>
            </a:extLst>
          </p:cNvPr>
          <p:cNvSpPr txBox="1"/>
          <p:nvPr/>
        </p:nvSpPr>
        <p:spPr>
          <a:xfrm>
            <a:off x="2948684" y="996593"/>
            <a:ext cx="25171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AU" dirty="0"/>
              <a:t>Automate construction of kinetic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F911F-CE8E-E640-9F7C-D6914C5CB73D}"/>
              </a:ext>
            </a:extLst>
          </p:cNvPr>
          <p:cNvSpPr txBox="1"/>
          <p:nvPr/>
        </p:nvSpPr>
        <p:spPr>
          <a:xfrm>
            <a:off x="5649075" y="5556263"/>
            <a:ext cx="2303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AU" dirty="0"/>
              <a:t>Generate statistically sound parameter sets</a:t>
            </a:r>
          </a:p>
        </p:txBody>
      </p:sp>
    </p:spTree>
    <p:extLst>
      <p:ext uri="{BB962C8B-B14F-4D97-AF65-F5344CB8AC3E}">
        <p14:creationId xmlns:p14="http://schemas.microsoft.com/office/powerpoint/2010/main" val="56119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1EC36-0964-7A4F-BE80-B366348A7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4871F-7387-D641-892C-6BB886520F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3284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316;p39">
            <a:extLst>
              <a:ext uri="{FF2B5EF4-FFF2-40B4-BE49-F238E27FC236}">
                <a16:creationId xmlns:a16="http://schemas.microsoft.com/office/drawing/2014/main" id="{D36D6A2B-B473-3447-9DA9-2674136AD17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63885" y="513707"/>
            <a:ext cx="6017831" cy="601783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5;p39">
            <a:extLst>
              <a:ext uri="{FF2B5EF4-FFF2-40B4-BE49-F238E27FC236}">
                <a16:creationId xmlns:a16="http://schemas.microsoft.com/office/drawing/2014/main" id="{AB3552EF-3216-714F-AB33-5EB511138BCA}"/>
              </a:ext>
            </a:extLst>
          </p:cNvPr>
          <p:cNvSpPr txBox="1">
            <a:spLocks/>
          </p:cNvSpPr>
          <p:nvPr/>
        </p:nvSpPr>
        <p:spPr>
          <a:xfrm>
            <a:off x="838200" y="2584200"/>
            <a:ext cx="3688800" cy="16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/>
              <a:t>High dimensional correlations result in difficult posteriors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0023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2EC7-429C-334B-9A3A-8CA55225C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Hanging on in quiet desperation is the Stan way</a:t>
            </a:r>
          </a:p>
        </p:txBody>
      </p:sp>
      <p:pic>
        <p:nvPicPr>
          <p:cNvPr id="5" name="Graphic 4" descr="Arrow circle with solid fill">
            <a:extLst>
              <a:ext uri="{FF2B5EF4-FFF2-40B4-BE49-F238E27FC236}">
                <a16:creationId xmlns:a16="http://schemas.microsoft.com/office/drawing/2014/main" id="{FA18B2F3-6CCF-1F4C-B19A-94141E21B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6527" y="2269405"/>
            <a:ext cx="914400" cy="914400"/>
          </a:xfrm>
          <a:prstGeom prst="rect">
            <a:avLst/>
          </a:prstGeom>
        </p:spPr>
      </p:pic>
      <p:pic>
        <p:nvPicPr>
          <p:cNvPr id="7" name="Graphic 6" descr="Hourglass 60% with solid fill">
            <a:extLst>
              <a:ext uri="{FF2B5EF4-FFF2-40B4-BE49-F238E27FC236}">
                <a16:creationId xmlns:a16="http://schemas.microsoft.com/office/drawing/2014/main" id="{CE4B8B7E-790B-7044-B6F5-18988B5E3C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6527" y="3429000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B8B30-F911-A145-A269-09CED3CB0AFA}"/>
              </a:ext>
            </a:extLst>
          </p:cNvPr>
          <p:cNvSpPr txBox="1"/>
          <p:nvPr/>
        </p:nvSpPr>
        <p:spPr>
          <a:xfrm>
            <a:off x="1810327" y="2464995"/>
            <a:ext cx="4790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 err="1"/>
              <a:t>Modeling</a:t>
            </a:r>
            <a:r>
              <a:rPr lang="en-AU" sz="2800" dirty="0"/>
              <a:t> is an iterative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D54343-2D6D-3541-8780-ECC0185C961B}"/>
              </a:ext>
            </a:extLst>
          </p:cNvPr>
          <p:cNvSpPr txBox="1"/>
          <p:nvPr/>
        </p:nvSpPr>
        <p:spPr>
          <a:xfrm>
            <a:off x="1810327" y="3624590"/>
            <a:ext cx="744158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Kinetic models are expensive: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ODE system evaluated every step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AU" sz="2800" dirty="0"/>
              <a:t>AFAIK only </a:t>
            </a:r>
            <a:r>
              <a:rPr lang="en-AU" sz="2800" dirty="0" err="1"/>
              <a:t>parallisable</a:t>
            </a:r>
            <a:r>
              <a:rPr lang="en-AU" sz="2800" dirty="0"/>
              <a:t>  on experiment level</a:t>
            </a:r>
          </a:p>
        </p:txBody>
      </p:sp>
    </p:spTree>
    <p:extLst>
      <p:ext uri="{BB962C8B-B14F-4D97-AF65-F5344CB8AC3E}">
        <p14:creationId xmlns:p14="http://schemas.microsoft.com/office/powerpoint/2010/main" val="8531037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6"/>
          <p:cNvSpPr txBox="1">
            <a:spLocks noGrp="1"/>
          </p:cNvSpPr>
          <p:nvPr>
            <p:ph type="title"/>
          </p:nvPr>
        </p:nvSpPr>
        <p:spPr>
          <a:xfrm>
            <a:off x="681800" y="593367"/>
            <a:ext cx="11094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en-GB" dirty="0"/>
              <a:t>Acknowledgments</a:t>
            </a:r>
            <a:endParaRPr dirty="0"/>
          </a:p>
        </p:txBody>
      </p:sp>
      <p:sp>
        <p:nvSpPr>
          <p:cNvPr id="383" name="Google Shape;383;p46"/>
          <p:cNvSpPr txBox="1">
            <a:spLocks noGrp="1"/>
          </p:cNvSpPr>
          <p:nvPr>
            <p:ph type="body" idx="1"/>
          </p:nvPr>
        </p:nvSpPr>
        <p:spPr>
          <a:xfrm>
            <a:off x="164933" y="1356967"/>
            <a:ext cx="5931200" cy="47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 marL="0" indent="0">
              <a:buNone/>
            </a:pPr>
            <a:r>
              <a:rPr lang="en-GB" sz="2133" dirty="0">
                <a:solidFill>
                  <a:schemeClr val="dk1"/>
                </a:solidFill>
              </a:rPr>
              <a:t>Supervisors:</a:t>
            </a:r>
            <a:endParaRPr sz="2133" dirty="0">
              <a:solidFill>
                <a:schemeClr val="dk1"/>
              </a:solidFill>
            </a:endParaRPr>
          </a:p>
          <a:p>
            <a:pPr indent="-406390">
              <a:buClr>
                <a:srgbClr val="6F7287"/>
              </a:buClr>
              <a:buSzPts val="1200"/>
              <a:buFont typeface="Roboto"/>
              <a:buChar char="●"/>
            </a:pPr>
            <a:r>
              <a:rPr lang="en-GB" sz="1600" dirty="0">
                <a:solidFill>
                  <a:srgbClr val="6F72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Lars Keld Nielsen</a:t>
            </a:r>
          </a:p>
          <a:p>
            <a:pPr indent="-406390">
              <a:buClr>
                <a:srgbClr val="6F7287"/>
              </a:buClr>
              <a:buSzPts val="1200"/>
              <a:buFont typeface="Roboto"/>
              <a:buChar char="●"/>
            </a:pPr>
            <a:r>
              <a:rPr lang="en-GB" sz="1600" dirty="0">
                <a:solidFill>
                  <a:srgbClr val="6F72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Teddy Groves</a:t>
            </a:r>
          </a:p>
          <a:p>
            <a:pPr indent="-406390">
              <a:buClr>
                <a:srgbClr val="6F7287"/>
              </a:buClr>
              <a:buSzPts val="1200"/>
              <a:buFont typeface="Roboto"/>
              <a:buChar char="●"/>
            </a:pPr>
            <a:r>
              <a:rPr lang="en-GB" sz="1600" dirty="0">
                <a:solidFill>
                  <a:srgbClr val="6F72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Pedro </a:t>
            </a:r>
            <a:r>
              <a:rPr lang="en-GB" sz="1600" dirty="0" err="1">
                <a:solidFill>
                  <a:srgbClr val="6F728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Saa</a:t>
            </a:r>
            <a:endParaRPr sz="1600" dirty="0">
              <a:solidFill>
                <a:srgbClr val="6F7287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133" dirty="0">
                <a:solidFill>
                  <a:schemeClr val="dk1"/>
                </a:solidFill>
                <a:highlight>
                  <a:srgbClr val="FFFFFF"/>
                </a:highlight>
              </a:rPr>
              <a:t>Quantitative modelling of cell metabolism</a:t>
            </a:r>
            <a:endParaRPr sz="2133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384" name="Google Shape;38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0967" y="1776467"/>
            <a:ext cx="6047403" cy="436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400" y="3524300"/>
            <a:ext cx="4809400" cy="2902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400" y="3593935"/>
            <a:ext cx="781133" cy="265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11BDC-BDEC-F74B-9E66-6058E68E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Further Information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FED50-BE32-AF42-AABF-3745167E3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20612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0EB65-A7BF-9043-B43A-E41C1A94B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From enzymes to networks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277E72-AA3C-2D46-B77C-D766EA9E06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71" y="1690688"/>
            <a:ext cx="305142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7583E4-ED2A-0E45-B75B-3774E5548306}"/>
                  </a:ext>
                </a:extLst>
              </p:cNvPr>
              <p:cNvSpPr txBox="1"/>
              <p:nvPr/>
            </p:nvSpPr>
            <p:spPr>
              <a:xfrm>
                <a:off x="2410299" y="2091557"/>
                <a:ext cx="2958662" cy="8298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</m:num>
                            <m:den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</m:d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07583E4-ED2A-0E45-B75B-3774E5548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0299" y="2091557"/>
                <a:ext cx="2958662" cy="829843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BB7C82C-1CF2-1647-B40E-A2BC38ABC762}"/>
              </a:ext>
            </a:extLst>
          </p:cNvPr>
          <p:cNvSpPr txBox="1"/>
          <p:nvPr/>
        </p:nvSpPr>
        <p:spPr>
          <a:xfrm>
            <a:off x="8062347" y="6042026"/>
            <a:ext cx="3531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Maud Menten – Co-author of Michaelis-Menten kinetics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2E5240A-6848-E24D-AF2D-37B033235139}"/>
              </a:ext>
            </a:extLst>
          </p:cNvPr>
          <p:cNvGrpSpPr/>
          <p:nvPr/>
        </p:nvGrpSpPr>
        <p:grpSpPr>
          <a:xfrm>
            <a:off x="1220501" y="3429000"/>
            <a:ext cx="5338258" cy="2095274"/>
            <a:chOff x="670388" y="2895601"/>
            <a:chExt cx="5338258" cy="209527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FC59CF9-1655-BF4C-B485-5C051B4FA059}"/>
                </a:ext>
              </a:extLst>
            </p:cNvPr>
            <p:cNvGrpSpPr/>
            <p:nvPr/>
          </p:nvGrpSpPr>
          <p:grpSpPr>
            <a:xfrm>
              <a:off x="670388" y="3333638"/>
              <a:ext cx="903889" cy="1219200"/>
              <a:chOff x="670388" y="3239033"/>
              <a:chExt cx="903889" cy="12192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9719BA1D-5F31-F743-83FB-AE72869F7752}"/>
                  </a:ext>
                </a:extLst>
              </p:cNvPr>
              <p:cNvSpPr/>
              <p:nvPr/>
            </p:nvSpPr>
            <p:spPr>
              <a:xfrm>
                <a:off x="964678" y="3239033"/>
                <a:ext cx="315311" cy="3153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3E91BC2-32DA-244A-AB78-0270788CEE39}"/>
                  </a:ext>
                </a:extLst>
              </p:cNvPr>
              <p:cNvSpPr/>
              <p:nvPr/>
            </p:nvSpPr>
            <p:spPr>
              <a:xfrm>
                <a:off x="670388" y="4046880"/>
                <a:ext cx="903889" cy="4113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694D66-7E9F-744E-AA72-F1DF18654F3A}"/>
                </a:ext>
              </a:extLst>
            </p:cNvPr>
            <p:cNvGrpSpPr/>
            <p:nvPr/>
          </p:nvGrpSpPr>
          <p:grpSpPr>
            <a:xfrm>
              <a:off x="2985741" y="3646714"/>
              <a:ext cx="903889" cy="593048"/>
              <a:chOff x="2985741" y="3551046"/>
              <a:chExt cx="903889" cy="593048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2835CF0-07D7-6A44-B0EF-F0AA30C157AB}"/>
                  </a:ext>
                </a:extLst>
              </p:cNvPr>
              <p:cNvSpPr/>
              <p:nvPr/>
            </p:nvSpPr>
            <p:spPr>
              <a:xfrm>
                <a:off x="2985741" y="3732741"/>
                <a:ext cx="903889" cy="4113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255E6BC-0FBE-A14B-9144-164870676C86}"/>
                  </a:ext>
                </a:extLst>
              </p:cNvPr>
              <p:cNvSpPr/>
              <p:nvPr/>
            </p:nvSpPr>
            <p:spPr>
              <a:xfrm>
                <a:off x="3280029" y="3551046"/>
                <a:ext cx="315311" cy="31531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FD4B588-4695-824A-8698-08EA3BB4D425}"/>
                </a:ext>
              </a:extLst>
            </p:cNvPr>
            <p:cNvGrpSpPr/>
            <p:nvPr/>
          </p:nvGrpSpPr>
          <p:grpSpPr>
            <a:xfrm>
              <a:off x="5104757" y="3342541"/>
              <a:ext cx="903889" cy="1201395"/>
              <a:chOff x="4917015" y="3244480"/>
              <a:chExt cx="903889" cy="120139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434934B3-E0F0-D74C-ACCD-A97C3B73FB96}"/>
                  </a:ext>
                </a:extLst>
              </p:cNvPr>
              <p:cNvSpPr/>
              <p:nvPr/>
            </p:nvSpPr>
            <p:spPr>
              <a:xfrm>
                <a:off x="4917015" y="4034522"/>
                <a:ext cx="903889" cy="41135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F69B5929-EAB1-2C45-9BB9-70F5241090FA}"/>
                  </a:ext>
                </a:extLst>
              </p:cNvPr>
              <p:cNvSpPr/>
              <p:nvPr/>
            </p:nvSpPr>
            <p:spPr>
              <a:xfrm>
                <a:off x="5206734" y="3244480"/>
                <a:ext cx="324453" cy="279701"/>
              </a:xfrm>
              <a:prstGeom prst="triangl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0396CE0-1992-A94C-A499-1665C06E9316}"/>
                </a:ext>
              </a:extLst>
            </p:cNvPr>
            <p:cNvGrpSpPr/>
            <p:nvPr/>
          </p:nvGrpSpPr>
          <p:grpSpPr>
            <a:xfrm>
              <a:off x="1804085" y="2896667"/>
              <a:ext cx="1978836" cy="2093142"/>
              <a:chOff x="1804085" y="2895601"/>
              <a:chExt cx="1978836" cy="2093142"/>
            </a:xfrm>
          </p:grpSpPr>
          <p:sp>
            <p:nvSpPr>
              <p:cNvPr id="16" name="Arc 15">
                <a:extLst>
                  <a:ext uri="{FF2B5EF4-FFF2-40B4-BE49-F238E27FC236}">
                    <a16:creationId xmlns:a16="http://schemas.microsoft.com/office/drawing/2014/main" id="{F9BB804A-FD42-0E41-98E7-C589C4DD776B}"/>
                  </a:ext>
                </a:extLst>
              </p:cNvPr>
              <p:cNvSpPr/>
              <p:nvPr/>
            </p:nvSpPr>
            <p:spPr>
              <a:xfrm flipH="1" flipV="1">
                <a:off x="1804085" y="2895601"/>
                <a:ext cx="1978836" cy="1048072"/>
              </a:xfrm>
              <a:prstGeom prst="arc">
                <a:avLst>
                  <a:gd name="adj1" fmla="val 16200000"/>
                  <a:gd name="adj2" fmla="val 20653009"/>
                </a:avLst>
              </a:prstGeom>
              <a:ln w="38100"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8" name="Arc 17">
                <a:extLst>
                  <a:ext uri="{FF2B5EF4-FFF2-40B4-BE49-F238E27FC236}">
                    <a16:creationId xmlns:a16="http://schemas.microsoft.com/office/drawing/2014/main" id="{12FDABFE-BC78-0E41-B6D8-BE6033FD7DDB}"/>
                  </a:ext>
                </a:extLst>
              </p:cNvPr>
              <p:cNvSpPr/>
              <p:nvPr/>
            </p:nvSpPr>
            <p:spPr>
              <a:xfrm flipH="1">
                <a:off x="1814301" y="3940671"/>
                <a:ext cx="1869057" cy="1048072"/>
              </a:xfrm>
              <a:prstGeom prst="arc">
                <a:avLst>
                  <a:gd name="adj1" fmla="val 16200000"/>
                  <a:gd name="adj2" fmla="val 20653009"/>
                </a:avLst>
              </a:prstGeom>
              <a:ln w="38100"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8BE2738-1DD1-7740-AE8F-061FE6CD0634}"/>
                </a:ext>
              </a:extLst>
            </p:cNvPr>
            <p:cNvGrpSpPr/>
            <p:nvPr/>
          </p:nvGrpSpPr>
          <p:grpSpPr>
            <a:xfrm>
              <a:off x="2989928" y="2895601"/>
              <a:ext cx="1983023" cy="2095274"/>
              <a:chOff x="2989928" y="2895601"/>
              <a:chExt cx="1983023" cy="2095274"/>
            </a:xfrm>
          </p:grpSpPr>
          <p:sp>
            <p:nvSpPr>
              <p:cNvPr id="19" name="Arc 18">
                <a:extLst>
                  <a:ext uri="{FF2B5EF4-FFF2-40B4-BE49-F238E27FC236}">
                    <a16:creationId xmlns:a16="http://schemas.microsoft.com/office/drawing/2014/main" id="{0227C9C4-F18F-5144-B1BD-5046BE2B82C4}"/>
                  </a:ext>
                </a:extLst>
              </p:cNvPr>
              <p:cNvSpPr/>
              <p:nvPr/>
            </p:nvSpPr>
            <p:spPr>
              <a:xfrm flipV="1">
                <a:off x="2989928" y="2895601"/>
                <a:ext cx="1978836" cy="1048072"/>
              </a:xfrm>
              <a:prstGeom prst="arc">
                <a:avLst>
                  <a:gd name="adj1" fmla="val 16200000"/>
                  <a:gd name="adj2" fmla="val 20653009"/>
                </a:avLst>
              </a:prstGeom>
              <a:ln w="38100"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21" name="Arc 20">
                <a:extLst>
                  <a:ext uri="{FF2B5EF4-FFF2-40B4-BE49-F238E27FC236}">
                    <a16:creationId xmlns:a16="http://schemas.microsoft.com/office/drawing/2014/main" id="{1F3E7B0C-2BEF-ED43-86BF-5A184D4B3E23}"/>
                  </a:ext>
                </a:extLst>
              </p:cNvPr>
              <p:cNvSpPr/>
              <p:nvPr/>
            </p:nvSpPr>
            <p:spPr>
              <a:xfrm>
                <a:off x="2994115" y="3942803"/>
                <a:ext cx="1978836" cy="1048072"/>
              </a:xfrm>
              <a:prstGeom prst="arc">
                <a:avLst>
                  <a:gd name="adj1" fmla="val 16200000"/>
                  <a:gd name="adj2" fmla="val 20653009"/>
                </a:avLst>
              </a:prstGeom>
              <a:ln w="38100"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27" name="Frame 26">
            <a:extLst>
              <a:ext uri="{FF2B5EF4-FFF2-40B4-BE49-F238E27FC236}">
                <a16:creationId xmlns:a16="http://schemas.microsoft.com/office/drawing/2014/main" id="{A5DE9806-9D3A-5341-AC1C-21DB28A78EB0}"/>
              </a:ext>
            </a:extLst>
          </p:cNvPr>
          <p:cNvSpPr/>
          <p:nvPr/>
        </p:nvSpPr>
        <p:spPr>
          <a:xfrm>
            <a:off x="1830102" y="1690688"/>
            <a:ext cx="4114487" cy="1650389"/>
          </a:xfrm>
          <a:prstGeom prst="fram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5528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E1D1D-6119-D34C-B5CA-EFD797784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Measuring Kinetic Parameters</a:t>
            </a:r>
          </a:p>
        </p:txBody>
      </p:sp>
      <p:pic>
        <p:nvPicPr>
          <p:cNvPr id="1026" name="Picture 2" descr="Michaelis-Menten-ligningen - Wikipedia, den frie encyklopædi">
            <a:extLst>
              <a:ext uri="{FF2B5EF4-FFF2-40B4-BE49-F238E27FC236}">
                <a16:creationId xmlns:a16="http://schemas.microsoft.com/office/drawing/2014/main" id="{1B45C17E-06CD-FF47-9DD9-3D3E81B2E2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4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188812-F28A-3B42-93CA-6EDF4813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Standardised rate laws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3592A-741C-364A-A130-D306A67071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Allosteric regulation</a:t>
            </a:r>
          </a:p>
          <a:p>
            <a:r>
              <a:rPr lang="en-AU" dirty="0"/>
              <a:t>Phosphorylation</a:t>
            </a:r>
          </a:p>
          <a:p>
            <a:r>
              <a:rPr lang="en-AU" dirty="0"/>
              <a:t>More comprehensive rate laws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2E1006-0FD9-7E47-AAB6-3BF7FA19BF41}"/>
                  </a:ext>
                </a:extLst>
              </p:cNvPr>
              <p:cNvSpPr txBox="1"/>
              <p:nvPr/>
            </p:nvSpPr>
            <p:spPr>
              <a:xfrm>
                <a:off x="7245680" y="2400893"/>
                <a:ext cx="2419830" cy="7959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𝑟𝑒𝑔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AU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B2E1006-0FD9-7E47-AAB6-3BF7FA19B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5680" y="2400893"/>
                <a:ext cx="2419830" cy="795987"/>
              </a:xfrm>
              <a:prstGeom prst="rect">
                <a:avLst/>
              </a:prstGeom>
              <a:blipFill>
                <a:blip r:embed="rId2"/>
                <a:stretch>
                  <a:fillRect l="-1042" t="-1587" b="-9524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4C59C0-062F-3548-B2DC-42F94BCEC31A}"/>
                  </a:ext>
                </a:extLst>
              </p:cNvPr>
              <p:cNvSpPr txBox="1"/>
              <p:nvPr/>
            </p:nvSpPr>
            <p:spPr>
              <a:xfrm>
                <a:off x="5185982" y="3859923"/>
                <a:ext cx="6539226" cy="10479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432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bSup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AU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 −</m:t>
                      </m:r>
                      <m:sSubSup>
                        <m:sSubSup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𝑐𝑎𝑡</m:t>
                          </m:r>
                        </m:sub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r>
                        <a:rPr lang="en-AU" sz="2400" i="1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𝑝𝑟𝑜𝑑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AU" sz="2400" dirty="0" err="1">
                  <a:latin typeface="+mn-lt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4C59C0-062F-3548-B2DC-42F94BCEC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982" y="3859923"/>
                <a:ext cx="6539226" cy="1047979"/>
              </a:xfrm>
              <a:prstGeom prst="rect">
                <a:avLst/>
              </a:prstGeom>
              <a:blipFill>
                <a:blip r:embed="rId3"/>
                <a:stretch>
                  <a:fillRect l="-388" t="-115476" r="-194" b="-16904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1EE53-531A-7E45-BA95-A79926D5C5DF}"/>
                  </a:ext>
                </a:extLst>
              </p:cNvPr>
              <p:cNvSpPr/>
              <p:nvPr/>
            </p:nvSpPr>
            <p:spPr>
              <a:xfrm>
                <a:off x="5605120" y="5592274"/>
                <a:ext cx="6372450" cy="11403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𝑠𝑢𝑏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</m:e>
                      </m:nary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AU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𝑝𝑟𝑜𝑑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AU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𝐾</m:t>
                                          </m:r>
                                        </m:e>
                                        <m:sub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,   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AU" sz="24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DF1EE53-531A-7E45-BA95-A79926D5C5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5120" y="5592274"/>
                <a:ext cx="6372450" cy="1140312"/>
              </a:xfrm>
              <a:prstGeom prst="rect">
                <a:avLst/>
              </a:prstGeom>
              <a:blipFill>
                <a:blip r:embed="rId4"/>
                <a:stretch>
                  <a:fillRect l="-5169" t="-104444" b="-15555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53477442-2153-EE4F-B474-FD20CD880CA5}"/>
              </a:ext>
            </a:extLst>
          </p:cNvPr>
          <p:cNvCxnSpPr/>
          <p:nvPr/>
        </p:nvCxnSpPr>
        <p:spPr bwMode="auto">
          <a:xfrm flipV="1">
            <a:off x="8252766" y="2129514"/>
            <a:ext cx="1412744" cy="443884"/>
          </a:xfrm>
          <a:prstGeom prst="bentConnector3">
            <a:avLst>
              <a:gd name="adj1" fmla="val 356"/>
            </a:avLst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40A8061-F774-1443-AD36-6AB6838FBAC2}"/>
              </a:ext>
            </a:extLst>
          </p:cNvPr>
          <p:cNvSpPr txBox="1"/>
          <p:nvPr/>
        </p:nvSpPr>
        <p:spPr>
          <a:xfrm>
            <a:off x="9753091" y="1908450"/>
            <a:ext cx="101621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AU" dirty="0">
                <a:latin typeface="+mn-lt"/>
              </a:rPr>
              <a:t>Allosteric Term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428C2C2-3651-414D-B9D7-5658F0F28FB5}"/>
              </a:ext>
            </a:extLst>
          </p:cNvPr>
          <p:cNvCxnSpPr>
            <a:cxnSpLocks/>
          </p:cNvCxnSpPr>
          <p:nvPr/>
        </p:nvCxnSpPr>
        <p:spPr bwMode="auto">
          <a:xfrm>
            <a:off x="9602172" y="3011548"/>
            <a:ext cx="648070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189B529-FFB3-D542-A9A8-DDC94E401FF1}"/>
              </a:ext>
            </a:extLst>
          </p:cNvPr>
          <p:cNvSpPr txBox="1"/>
          <p:nvPr/>
        </p:nvSpPr>
        <p:spPr>
          <a:xfrm>
            <a:off x="10330141" y="2765327"/>
            <a:ext cx="132277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spcBef>
                <a:spcPts val="432"/>
              </a:spcBef>
            </a:pPr>
            <a:r>
              <a:rPr lang="en-AU" dirty="0">
                <a:latin typeface="+mn-lt"/>
              </a:rPr>
              <a:t>Competitive Inhibition Term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4D183FD-BCCB-D64C-A5E0-025D6DD43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910" y="4493863"/>
            <a:ext cx="5131700" cy="181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19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7819A-9B5E-EB4D-8134-DC853C9F0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Interconnected -</a:t>
            </a:r>
            <a:r>
              <a:rPr lang="en-AU" dirty="0" err="1"/>
              <a:t>Omes</a:t>
            </a:r>
            <a:endParaRPr lang="en-AU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E1A080C-387B-2E4C-9298-90F393EF11AF}"/>
              </a:ext>
            </a:extLst>
          </p:cNvPr>
          <p:cNvSpPr/>
          <p:nvPr/>
        </p:nvSpPr>
        <p:spPr>
          <a:xfrm>
            <a:off x="4787900" y="2260600"/>
            <a:ext cx="2616200" cy="6223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Genome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E1BC23C-97D0-E34F-B81D-47B1A57627EB}"/>
              </a:ext>
            </a:extLst>
          </p:cNvPr>
          <p:cNvSpPr/>
          <p:nvPr/>
        </p:nvSpPr>
        <p:spPr>
          <a:xfrm>
            <a:off x="4787900" y="3808412"/>
            <a:ext cx="2616200" cy="6223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Transcriptome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B965FFF-CF96-CF4F-A724-FA6982245C52}"/>
              </a:ext>
            </a:extLst>
          </p:cNvPr>
          <p:cNvSpPr/>
          <p:nvPr/>
        </p:nvSpPr>
        <p:spPr>
          <a:xfrm>
            <a:off x="4787900" y="5356224"/>
            <a:ext cx="2616200" cy="622300"/>
          </a:xfrm>
          <a:prstGeom prst="roundRect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Proteome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2DF529-3805-D245-B905-28A928F7E9EE}"/>
              </a:ext>
            </a:extLst>
          </p:cNvPr>
          <p:cNvSpPr/>
          <p:nvPr/>
        </p:nvSpPr>
        <p:spPr>
          <a:xfrm>
            <a:off x="8737600" y="3034506"/>
            <a:ext cx="2616200" cy="622300"/>
          </a:xfrm>
          <a:prstGeom prst="round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Metabolome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9A3714-0A27-4743-A549-DB2C38ADEB15}"/>
              </a:ext>
            </a:extLst>
          </p:cNvPr>
          <p:cNvSpPr/>
          <p:nvPr/>
        </p:nvSpPr>
        <p:spPr>
          <a:xfrm>
            <a:off x="8737600" y="4582318"/>
            <a:ext cx="2616200" cy="622300"/>
          </a:xfrm>
          <a:prstGeom prst="roundRect">
            <a:avLst/>
          </a:prstGeom>
          <a:solidFill>
            <a:srgbClr val="70AD47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Fluxome</a:t>
            </a:r>
            <a:endParaRPr kumimoji="0" lang="en-AU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42E512-E402-8E4A-8BB5-A96AD353EC64}"/>
              </a:ext>
            </a:extLst>
          </p:cNvPr>
          <p:cNvSpPr/>
          <p:nvPr/>
        </p:nvSpPr>
        <p:spPr>
          <a:xfrm>
            <a:off x="838200" y="3817937"/>
            <a:ext cx="2616200" cy="622300"/>
          </a:xfrm>
          <a:prstGeom prst="roundRect">
            <a:avLst/>
          </a:prstGeom>
          <a:solidFill>
            <a:srgbClr val="ED7D31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Growth Condition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3059C1-9894-F94C-B60C-CCF5BF617352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6096000" y="2882900"/>
            <a:ext cx="0" cy="925512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874B4E-7D16-BD4F-8DFA-1470209A811E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6096000" y="4430712"/>
            <a:ext cx="0" cy="925512"/>
          </a:xfrm>
          <a:prstGeom prst="straightConnector1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Elbow Connector 11">
            <a:extLst>
              <a:ext uri="{FF2B5EF4-FFF2-40B4-BE49-F238E27FC236}">
                <a16:creationId xmlns:a16="http://schemas.microsoft.com/office/drawing/2014/main" id="{00396108-BC84-044E-8382-01CF17D1C22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7404100" y="3345656"/>
            <a:ext cx="1333500" cy="2321718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" name="Elbow Connector 12">
            <a:extLst>
              <a:ext uri="{FF2B5EF4-FFF2-40B4-BE49-F238E27FC236}">
                <a16:creationId xmlns:a16="http://schemas.microsoft.com/office/drawing/2014/main" id="{1F562E4D-0806-D241-8FAA-342CE45C2612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7404100" y="4893468"/>
            <a:ext cx="1333500" cy="773906"/>
          </a:xfrm>
          <a:prstGeom prst="bentConnector3">
            <a:avLst/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E8728A26-2DD4-E445-9B59-276EB043913B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 flipV="1">
            <a:off x="7877373" y="1253131"/>
            <a:ext cx="386953" cy="3949701"/>
          </a:xfrm>
          <a:prstGeom prst="bentConnector4">
            <a:avLst>
              <a:gd name="adj1" fmla="val -59077"/>
              <a:gd name="adj2" fmla="val 56591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CA76B4C-D010-E24B-A4B8-113C00B1523D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H="1" flipV="1">
            <a:off x="7141368" y="1989136"/>
            <a:ext cx="1858962" cy="3949702"/>
          </a:xfrm>
          <a:prstGeom prst="bentConnector4">
            <a:avLst>
              <a:gd name="adj1" fmla="val -12297"/>
              <a:gd name="adj2" fmla="val 56591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9597D3B9-65D7-5048-BDE5-440EA3567B88}"/>
              </a:ext>
            </a:extLst>
          </p:cNvPr>
          <p:cNvCxnSpPr>
            <a:stCxn id="9" idx="3"/>
          </p:cNvCxnSpPr>
          <p:nvPr/>
        </p:nvCxnSpPr>
        <p:spPr>
          <a:xfrm flipV="1">
            <a:off x="3454400" y="3421458"/>
            <a:ext cx="2641598" cy="707629"/>
          </a:xfrm>
          <a:prstGeom prst="bentConnector3">
            <a:avLst>
              <a:gd name="adj1" fmla="val 25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4786855-195F-7D42-A350-1B4BDDDAB82D}"/>
              </a:ext>
            </a:extLst>
          </p:cNvPr>
          <p:cNvCxnSpPr>
            <a:stCxn id="9" idx="3"/>
          </p:cNvCxnSpPr>
          <p:nvPr/>
        </p:nvCxnSpPr>
        <p:spPr>
          <a:xfrm>
            <a:off x="3454400" y="4129087"/>
            <a:ext cx="2641598" cy="764381"/>
          </a:xfrm>
          <a:prstGeom prst="bentConnector3">
            <a:avLst>
              <a:gd name="adj1" fmla="val 25000"/>
            </a:avLst>
          </a:prstGeom>
          <a:noFill/>
          <a:ln w="1905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8747AD8-F76B-D042-B393-149F56A289B2}"/>
              </a:ext>
            </a:extLst>
          </p:cNvPr>
          <p:cNvCxnSpPr/>
          <p:nvPr/>
        </p:nvCxnSpPr>
        <p:spPr>
          <a:xfrm flipH="1">
            <a:off x="8483600" y="2882900"/>
            <a:ext cx="3098800" cy="0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77EEC6A-7A9C-9B49-931F-BC5ABF090B13}"/>
              </a:ext>
            </a:extLst>
          </p:cNvPr>
          <p:cNvCxnSpPr/>
          <p:nvPr/>
        </p:nvCxnSpPr>
        <p:spPr>
          <a:xfrm>
            <a:off x="8483600" y="2882900"/>
            <a:ext cx="0" cy="2321718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FEE7683-919F-E848-8079-126FC81F0DFB}"/>
              </a:ext>
            </a:extLst>
          </p:cNvPr>
          <p:cNvCxnSpPr/>
          <p:nvPr/>
        </p:nvCxnSpPr>
        <p:spPr>
          <a:xfrm flipH="1">
            <a:off x="4572000" y="5204618"/>
            <a:ext cx="3911600" cy="0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3EF0B4-ADE5-A146-9585-8C5BC4E04037}"/>
              </a:ext>
            </a:extLst>
          </p:cNvPr>
          <p:cNvCxnSpPr/>
          <p:nvPr/>
        </p:nvCxnSpPr>
        <p:spPr>
          <a:xfrm>
            <a:off x="4559300" y="5204618"/>
            <a:ext cx="0" cy="942182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7DD3EF-0CA1-1B42-A3E8-9CF6C8F6F97C}"/>
              </a:ext>
            </a:extLst>
          </p:cNvPr>
          <p:cNvCxnSpPr/>
          <p:nvPr/>
        </p:nvCxnSpPr>
        <p:spPr>
          <a:xfrm>
            <a:off x="4572000" y="6159500"/>
            <a:ext cx="7010400" cy="0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79B5ED5-1B20-5E4D-8DB3-5482ECD34D44}"/>
              </a:ext>
            </a:extLst>
          </p:cNvPr>
          <p:cNvCxnSpPr/>
          <p:nvPr/>
        </p:nvCxnSpPr>
        <p:spPr>
          <a:xfrm flipV="1">
            <a:off x="11582400" y="2882900"/>
            <a:ext cx="0" cy="3263900"/>
          </a:xfrm>
          <a:prstGeom prst="line">
            <a:avLst/>
          </a:prstGeom>
          <a:noFill/>
          <a:ln w="5080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443218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F542-9FCB-E84A-A652-D22402A6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Connecting these enzymes together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0AB0BB-FDA8-7941-B2E8-10239883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8" y="1367929"/>
            <a:ext cx="8185727" cy="4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451A08-1468-4B43-B4D7-45D70F8A63FE}"/>
              </a:ext>
            </a:extLst>
          </p:cNvPr>
          <p:cNvSpPr txBox="1"/>
          <p:nvPr/>
        </p:nvSpPr>
        <p:spPr>
          <a:xfrm>
            <a:off x="281998" y="5940425"/>
            <a:ext cx="328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Bold represents reactions</a:t>
            </a:r>
            <a:endParaRPr lang="en-AU" dirty="0"/>
          </a:p>
          <a:p>
            <a:r>
              <a:rPr lang="en-AU" dirty="0"/>
              <a:t>Normal represents metabolites</a:t>
            </a:r>
          </a:p>
        </p:txBody>
      </p:sp>
    </p:spTree>
    <p:extLst>
      <p:ext uri="{BB962C8B-B14F-4D97-AF65-F5344CB8AC3E}">
        <p14:creationId xmlns:p14="http://schemas.microsoft.com/office/powerpoint/2010/main" val="1159153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F542-9FCB-E84A-A652-D22402A61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Connecting these enzymes together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60AB0BB-FDA8-7941-B2E8-10239883F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98" y="1367929"/>
            <a:ext cx="8185727" cy="4572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DD019852-9F0C-4B49-B86D-8EA51BAA9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0" y="4420591"/>
            <a:ext cx="4019550" cy="213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FC18B9-F4EA-B648-B459-C2B9142796C2}"/>
              </a:ext>
            </a:extLst>
          </p:cNvPr>
          <p:cNvSpPr txBox="1"/>
          <p:nvPr/>
        </p:nvSpPr>
        <p:spPr>
          <a:xfrm>
            <a:off x="281998" y="5940425"/>
            <a:ext cx="32888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b="1" dirty="0"/>
              <a:t>Bold represents reactions</a:t>
            </a:r>
            <a:endParaRPr lang="en-AU" dirty="0"/>
          </a:p>
          <a:p>
            <a:r>
              <a:rPr lang="en-AU" dirty="0"/>
              <a:t>Normal represents metabolites</a:t>
            </a:r>
          </a:p>
        </p:txBody>
      </p:sp>
    </p:spTree>
    <p:extLst>
      <p:ext uri="{BB962C8B-B14F-4D97-AF65-F5344CB8AC3E}">
        <p14:creationId xmlns:p14="http://schemas.microsoft.com/office/powerpoint/2010/main" val="86602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B5174-63DB-8F47-BFAC-C04E62343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 an ideal world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D24188F-0877-DA4E-A3FB-518680E3274E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8175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C448F-8E69-1F4D-B0A1-D34180041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Not so fast!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BCAA75-473F-F24D-A13E-E97720407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760" y="1690687"/>
            <a:ext cx="8360800" cy="50118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62AE057-78FA-9E4C-B88F-430289171B3B}"/>
              </a:ext>
            </a:extLst>
          </p:cNvPr>
          <p:cNvSpPr/>
          <p:nvPr/>
        </p:nvSpPr>
        <p:spPr>
          <a:xfrm>
            <a:off x="438436" y="4148682"/>
            <a:ext cx="360000" cy="360000"/>
          </a:xfrm>
          <a:prstGeom prst="rect">
            <a:avLst/>
          </a:prstGeom>
          <a:solidFill>
            <a:srgbClr val="ACC9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85E3817-3EE8-7648-A0D1-CDDC37E7607F}"/>
              </a:ext>
            </a:extLst>
          </p:cNvPr>
          <p:cNvSpPr/>
          <p:nvPr/>
        </p:nvSpPr>
        <p:spPr>
          <a:xfrm>
            <a:off x="438436" y="3381080"/>
            <a:ext cx="360000" cy="36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78694-3793-B74F-9E75-4F2BAD0EFAAA}"/>
              </a:ext>
            </a:extLst>
          </p:cNvPr>
          <p:cNvSpPr txBox="1"/>
          <p:nvPr/>
        </p:nvSpPr>
        <p:spPr>
          <a:xfrm>
            <a:off x="838200" y="4067072"/>
            <a:ext cx="19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Using only prior knowledge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5B26E9-B90D-D647-BD09-B03DFD100DE1}"/>
              </a:ext>
            </a:extLst>
          </p:cNvPr>
          <p:cNvSpPr txBox="1"/>
          <p:nvPr/>
        </p:nvSpPr>
        <p:spPr>
          <a:xfrm>
            <a:off x="838200" y="3299470"/>
            <a:ext cx="1902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Prior + conditional on measurements</a:t>
            </a:r>
          </a:p>
        </p:txBody>
      </p:sp>
    </p:spTree>
    <p:extLst>
      <p:ext uri="{BB962C8B-B14F-4D97-AF65-F5344CB8AC3E}">
        <p14:creationId xmlns:p14="http://schemas.microsoft.com/office/powerpoint/2010/main" val="2891414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262</Words>
  <Application>Microsoft Macintosh PowerPoint</Application>
  <PresentationFormat>Widescreen</PresentationFormat>
  <Paragraphs>85</Paragraphs>
  <Slides>19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Roboto</vt:lpstr>
      <vt:lpstr>Office Theme</vt:lpstr>
      <vt:lpstr>Automated kinetic modeling in Stan and its application to the methionine cycle</vt:lpstr>
      <vt:lpstr>From enzymes to networks</vt:lpstr>
      <vt:lpstr>Measuring Kinetic Parameters</vt:lpstr>
      <vt:lpstr>Standardised rate laws</vt:lpstr>
      <vt:lpstr>Interconnected -Omes</vt:lpstr>
      <vt:lpstr>Connecting these enzymes together</vt:lpstr>
      <vt:lpstr>Connecting these enzymes together</vt:lpstr>
      <vt:lpstr>In an ideal world</vt:lpstr>
      <vt:lpstr>Not so fast!</vt:lpstr>
      <vt:lpstr>Not so fast!</vt:lpstr>
      <vt:lpstr>Statistical Model</vt:lpstr>
      <vt:lpstr>Maud</vt:lpstr>
      <vt:lpstr>PowerPoint Presentation</vt:lpstr>
      <vt:lpstr>PowerPoint Presentation</vt:lpstr>
      <vt:lpstr>Challenges</vt:lpstr>
      <vt:lpstr>PowerPoint Presentation</vt:lpstr>
      <vt:lpstr>Hanging on in quiet desperation is the Stan way</vt:lpstr>
      <vt:lpstr>Acknowledgments</vt:lpstr>
      <vt:lpstr>Further Information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Luke Cowie</dc:creator>
  <cp:lastModifiedBy>Nicholas Luke Cowie</cp:lastModifiedBy>
  <cp:revision>1</cp:revision>
  <dcterms:created xsi:type="dcterms:W3CDTF">2021-10-17T17:50:22Z</dcterms:created>
  <dcterms:modified xsi:type="dcterms:W3CDTF">2021-10-18T12:45:29Z</dcterms:modified>
</cp:coreProperties>
</file>